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3" r:id="rId6"/>
    <p:sldId id="259" r:id="rId7"/>
    <p:sldId id="264" r:id="rId8"/>
    <p:sldId id="260" r:id="rId9"/>
    <p:sldId id="265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8" autoAdjust="0"/>
    <p:restoredTop sz="94660"/>
  </p:normalViewPr>
  <p:slideViewPr>
    <p:cSldViewPr>
      <p:cViewPr varScale="1">
        <p:scale>
          <a:sx n="67" d="100"/>
          <a:sy n="67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85FA9-ADD6-4510-A138-4E3A3DB8E24A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B2006-EBA2-46D0-BA13-AD53D34BA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9.xml"/><Relationship Id="rId12" Type="http://schemas.openxmlformats.org/officeDocument/2006/relationships/slide" Target="slide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5.xml"/><Relationship Id="rId5" Type="http://schemas.openxmlformats.org/officeDocument/2006/relationships/image" Target="../media/image2.jpeg"/><Relationship Id="rId10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11.xml"/><Relationship Id="rId14" Type="http://schemas.openxmlformats.org/officeDocument/2006/relationships/hyperlink" Target="&#1055;&#1088;&#1077;&#1079;&#1077;&#1085;&#1090;&#1072;&#1094;&#1080;&#1103;%201%20&#1082;&#1083;&#1072;&#1089;&#1089;.ppt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2" y="0"/>
            <a:ext cx="9145712" cy="68592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7290" y="822155"/>
            <a:ext cx="6643734" cy="521497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>
            <a:off x="1964513" y="1250141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3" action="ppaction://hlinksldjump"/>
              </a:rPr>
              <a:t>№ 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http://image.horoshop.ru/article_image/55457/5_interesnykh_prilozhenijj_dlya_Lumia_Vypusk_41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0265" y="1678769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с одним вырезанным углом 7"/>
          <p:cNvSpPr/>
          <p:nvPr/>
        </p:nvSpPr>
        <p:spPr>
          <a:xfrm>
            <a:off x="2948975" y="3271831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6" action="ppaction://hlinksldjump"/>
              </a:rPr>
              <a:t>№ 4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age.horoshop.ru/article_image/55457/5_interesnykh_prilozhenijj_dlya_Lumia_Vypusk_410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0446" y="37504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с одним вырезанным углом 9"/>
          <p:cNvSpPr/>
          <p:nvPr/>
        </p:nvSpPr>
        <p:spPr>
          <a:xfrm>
            <a:off x="5272390" y="3178960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8" action="ppaction://hlinksldjump"/>
              </a:rPr>
              <a:t>№ 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Picture 6" descr="http://image.horoshop.ru/article_image/55457/5_interesnykh_prilozhenijj_dlya_Lumia_Vypusk_41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93861" y="3607585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с одним вырезанным углом 11"/>
          <p:cNvSpPr/>
          <p:nvPr/>
        </p:nvSpPr>
        <p:spPr>
          <a:xfrm>
            <a:off x="4179091" y="1250141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0" action="ppaction://hlinksldjump"/>
              </a:rPr>
              <a:t>№ 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" name="Picture 6" descr="http://image.horoshop.ru/article_image/55457/5_interesnykh_prilozhenijj_dlya_Lumia_Vypusk_41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843" y="1678769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с одним вырезанным углом 13"/>
          <p:cNvSpPr/>
          <p:nvPr/>
        </p:nvSpPr>
        <p:spPr>
          <a:xfrm>
            <a:off x="6179355" y="1250141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2" action="ppaction://hlinksldjump"/>
              </a:rPr>
              <a:t>№ 3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5" name="Picture 6" descr="http://image.horoshop.ru/article_image/55457/5_interesnykh_prilozhenijj_dlya_Lumia_Vypusk_410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5107" y="1678769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18">
            <a:hlinkClick r:id="rId14" action="ppaction://hlinkpres?slideindex=1&amp;slidetitle="/>
          </p:cNvPr>
          <p:cNvSpPr/>
          <p:nvPr/>
        </p:nvSpPr>
        <p:spPr>
          <a:xfrm>
            <a:off x="8429652" y="6286520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22253" y="2326712"/>
            <a:ext cx="1113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79091" y="2326712"/>
            <a:ext cx="1093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ребята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179355" y="2250273"/>
            <a:ext cx="120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собака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948975" y="4271963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сорока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250661" y="4179092"/>
            <a:ext cx="1093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тетрадь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52077" y="4840481"/>
            <a:ext cx="4346446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традь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5076056" y="4840481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r="8841"/>
          <a:stretch/>
        </p:blipFill>
        <p:spPr>
          <a:xfrm>
            <a:off x="2771800" y="260648"/>
            <a:ext cx="3610972" cy="440326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46177" y="253256"/>
            <a:ext cx="8358246" cy="40936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я в клетку, то в линейку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Написать по ним сумей!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Можешь и нарисовать...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я?...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576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2812" y="636583"/>
            <a:ext cx="236346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ТРАДЬ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571480"/>
            <a:ext cx="236346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ТРАДЬ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000240"/>
            <a:ext cx="34290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864B0C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1" r="10238"/>
          <a:stretch/>
        </p:blipFill>
        <p:spPr>
          <a:xfrm>
            <a:off x="5796136" y="1912401"/>
            <a:ext cx="2376264" cy="2972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0034" y="1912401"/>
            <a:ext cx="32798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Тетрадь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Сшитые листы чистой бумаги, в обложке или переплете, для записывания чего-нибудь.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Школьная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тетрадь.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Общая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тетрадь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(толстая, в которой учащиеся делают записи, относящиеся к разным предметам обучения).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58" y="-16000"/>
            <a:ext cx="9165332" cy="6873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56164" y="5189698"/>
            <a:ext cx="4836224" cy="16030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</a:t>
            </a:r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бота</a:t>
            </a:r>
            <a:endParaRPr lang="ru-RU" sz="96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5076056" y="5190925"/>
            <a:ext cx="213898" cy="533533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76" y="400050"/>
            <a:ext cx="8763000" cy="45243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94" y="200024"/>
            <a:ext cx="8876228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95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628692"/>
            <a:ext cx="209884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БОТА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456" y="476672"/>
            <a:ext cx="209884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БОТА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000240"/>
            <a:ext cx="35004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143248"/>
            <a:ext cx="3882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571876"/>
            <a:ext cx="3357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7715272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735" y="2437941"/>
            <a:ext cx="3126286" cy="161411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6327" y="1771383"/>
            <a:ext cx="36610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то, чем кто-нибудь занят, занятие, труд.  </a:t>
            </a:r>
          </a:p>
          <a:p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Физическая, умственная работа. Трудная, легкая работа. </a:t>
            </a:r>
          </a:p>
          <a:p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Производственные операции по созданию, сооружению, изготовлению, обработке чего-нибудь. </a:t>
            </a:r>
          </a:p>
          <a:p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Осушительные работы. Сельскохозяйственные работы. Работы по постройке метро.</a:t>
            </a:r>
            <a:endParaRPr lang="ru-RU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11703" y="5072074"/>
            <a:ext cx="3821879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96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бята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260648"/>
            <a:ext cx="7056784" cy="47976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1" y="550471"/>
            <a:ext cx="8773693" cy="4479115"/>
          </a:xfrm>
          <a:prstGeom prst="rect">
            <a:avLst/>
          </a:prstGeom>
        </p:spPr>
      </p:pic>
      <p:sp>
        <p:nvSpPr>
          <p:cNvPr id="9" name="Диагональная полоса 8"/>
          <p:cNvSpPr/>
          <p:nvPr/>
        </p:nvSpPr>
        <p:spPr>
          <a:xfrm>
            <a:off x="4860032" y="5108737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579681"/>
            <a:ext cx="201401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БЯТА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4725" y="573574"/>
            <a:ext cx="201401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БЯТА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928802"/>
            <a:ext cx="33575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671" y="1928802"/>
            <a:ext cx="3116120" cy="24928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7475" y="1928802"/>
            <a:ext cx="32004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Ребята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Молодые люди, парни.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Товарищи по учебе, работе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т.п.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Хорошие ребята. Собрались всё свои ребята. </a:t>
            </a:r>
            <a:endParaRPr lang="ru-RU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1522" y="5072074"/>
            <a:ext cx="6858048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96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бака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4860032" y="5141737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21380"/>
            <a:ext cx="5112568" cy="45344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1459" y="321380"/>
            <a:ext cx="8358246" cy="5748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/>
              <a:t>У неё четыре лапы</a:t>
            </a:r>
            <a:br>
              <a:rPr lang="ru-RU" sz="4400" dirty="0"/>
            </a:br>
            <a:r>
              <a:rPr lang="ru-RU" sz="4400" dirty="0"/>
              <a:t>И один лохматый хвост:</a:t>
            </a:r>
            <a:br>
              <a:rPr lang="ru-RU" sz="4400" dirty="0"/>
            </a:br>
            <a:r>
              <a:rPr lang="ru-RU" sz="4400" dirty="0"/>
              <a:t>Нос холодный, влажноватый, </a:t>
            </a:r>
            <a:br>
              <a:rPr lang="ru-RU" sz="4400" dirty="0"/>
            </a:br>
            <a:r>
              <a:rPr lang="ru-RU" sz="4400" dirty="0"/>
              <a:t>Чёрной пуговичкой врос.</a:t>
            </a:r>
            <a:br>
              <a:rPr lang="ru-RU" sz="4400" dirty="0"/>
            </a:br>
            <a:r>
              <a:rPr lang="ru-RU" sz="4400" dirty="0"/>
              <a:t>Дом умело охраняет,</a:t>
            </a:r>
            <a:br>
              <a:rPr lang="ru-RU" sz="4400" dirty="0"/>
            </a:br>
            <a:r>
              <a:rPr lang="ru-RU" sz="4400" dirty="0"/>
              <a:t>От воров оберегает.</a:t>
            </a:r>
            <a:br>
              <a:rPr lang="ru-RU" sz="4400" dirty="0"/>
            </a:br>
            <a:r>
              <a:rPr lang="ru-RU" sz="4400" dirty="0"/>
              <a:t>В будке здравствует, однако, </a:t>
            </a:r>
            <a:br>
              <a:rPr lang="ru-RU" sz="4400" dirty="0"/>
            </a:br>
            <a:r>
              <a:rPr lang="ru-RU" sz="4400" dirty="0"/>
              <a:t>Как зовут её?..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1538" y="642918"/>
            <a:ext cx="221067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БАКА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571480"/>
            <a:ext cx="221067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БАКА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071678"/>
            <a:ext cx="32147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13" y="1867648"/>
            <a:ext cx="2795959" cy="24797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6257" y="1647681"/>
            <a:ext cx="33956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Собака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Род хищных млекопитающих (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зоол.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</a:p>
          <a:p>
            <a:pPr algn="just"/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собакам принадлежат волк, шакал, лисица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др.</a:t>
            </a:r>
            <a:endParaRPr lang="ru-RU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Четвероногое прирученное или домашнее животное, издающее характерные звуки (лай) и служащее человеку в домашнем быту,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преим.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охраны имущества, на охоте для отыскивания и преследования зверя или птицы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т.д.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Породистая собака. Сторожевая собака.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Охотничья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собака. Служебная собака. 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30600" y="4932884"/>
            <a:ext cx="4941192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96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рока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5076056" y="497184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3673"/>
            <a:ext cx="6883128" cy="45858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877" y="298944"/>
            <a:ext cx="8358246" cy="45942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/>
              <a:t>Где шум и гам, там и она,</a:t>
            </a:r>
            <a:br>
              <a:rPr lang="ru-RU" sz="4400" dirty="0"/>
            </a:br>
            <a:r>
              <a:rPr lang="ru-RU" sz="4400" dirty="0"/>
              <a:t>Идёт о ней в лесу молва:</a:t>
            </a:r>
            <a:br>
              <a:rPr lang="ru-RU" sz="4400" dirty="0"/>
            </a:br>
            <a:r>
              <a:rPr lang="ru-RU" sz="4400" dirty="0"/>
              <a:t>Что нет болтливей этой птицы,</a:t>
            </a:r>
            <a:br>
              <a:rPr lang="ru-RU" sz="4400" dirty="0"/>
            </a:br>
            <a:r>
              <a:rPr lang="ru-RU" sz="4400" dirty="0"/>
              <a:t>Что ей  на  месте не сидится,</a:t>
            </a:r>
            <a:br>
              <a:rPr lang="ru-RU" sz="4400" dirty="0"/>
            </a:br>
            <a:r>
              <a:rPr lang="ru-RU" sz="4400" dirty="0"/>
              <a:t>Что там, где драка, ссора, склока,</a:t>
            </a:r>
            <a:br>
              <a:rPr lang="ru-RU" sz="4400" dirty="0"/>
            </a:br>
            <a:r>
              <a:rPr lang="ru-RU" sz="4400" dirty="0"/>
              <a:t>Там  точно кружится</a:t>
            </a:r>
            <a:r>
              <a:rPr lang="ru-RU" sz="4400" b="1" dirty="0" smtClean="0"/>
              <a:t>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571480"/>
            <a:ext cx="22429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47844" y="571479"/>
            <a:ext cx="22429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РОКА</a:t>
            </a:r>
            <a:endParaRPr lang="ru-RU" sz="44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143116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21088"/>
            <a:ext cx="3269602" cy="21783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74340" y="1700808"/>
            <a:ext cx="34118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Сорока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Птица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сем.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вороновых с белыми перьями в крыльях, очень подвижная, издающая характерный крик - стрекотание.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Сорока-белобока (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нар.-поэт.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 Сорока-воровка (хватает и уносит блестящие вещи;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нар.-поэт.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|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сравнениях - о болтливом, шумно говорящем человеке (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разг.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Ты привык с чужих слов, как сорока, болтать, а ты сам подумай.»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А.Островский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306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2012-10-21T14:28:08Z</dcterms:created>
  <dcterms:modified xsi:type="dcterms:W3CDTF">2017-04-03T04:41:27Z</dcterms:modified>
</cp:coreProperties>
</file>