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!d" ContentType="image/jpe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24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3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52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074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70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08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36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36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7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745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863D-F94C-4507-89A7-959F614742E9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D73D8-8B4A-4F65-9C2E-2C91825C1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74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!d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30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66700"/>
            <a:ext cx="95250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36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038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11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633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565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809625"/>
            <a:ext cx="7620000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42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025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44450"/>
            <a:ext cx="10160000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9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0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285750"/>
            <a:ext cx="85725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923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44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741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1" y="326571"/>
            <a:ext cx="11547566" cy="632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8916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Широкоэкранный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cerg1</dc:creator>
  <cp:lastModifiedBy>cerg1</cp:lastModifiedBy>
  <cp:revision>3</cp:revision>
  <dcterms:created xsi:type="dcterms:W3CDTF">2022-02-21T11:39:36Z</dcterms:created>
  <dcterms:modified xsi:type="dcterms:W3CDTF">2022-02-21T12:04:35Z</dcterms:modified>
</cp:coreProperties>
</file>