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15.xml" ContentType="application/vnd.openxmlformats-officedocument.presentationml.notesSlide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  <p:sldMasterId id="2147483655" r:id="rId3"/>
    <p:sldMasterId id="2147483663" r:id="rId4"/>
    <p:sldMasterId id="2147483665" r:id="rId5"/>
    <p:sldMasterId id="2147483667" r:id="rId6"/>
  </p:sldMasterIdLst>
  <p:notesMasterIdLst>
    <p:notesMasterId r:id="rId22"/>
  </p:notesMasterIdLst>
  <p:handoutMasterIdLst>
    <p:handoutMasterId r:id="rId23"/>
  </p:handoutMasterIdLst>
  <p:sldIdLst>
    <p:sldId id="296" r:id="rId7"/>
    <p:sldId id="309" r:id="rId8"/>
    <p:sldId id="297" r:id="rId9"/>
    <p:sldId id="266" r:id="rId10"/>
    <p:sldId id="269" r:id="rId11"/>
    <p:sldId id="298" r:id="rId12"/>
    <p:sldId id="299" r:id="rId13"/>
    <p:sldId id="300" r:id="rId14"/>
    <p:sldId id="301" r:id="rId15"/>
    <p:sldId id="302" r:id="rId16"/>
    <p:sldId id="303" r:id="rId17"/>
    <p:sldId id="291" r:id="rId18"/>
    <p:sldId id="288" r:id="rId19"/>
    <p:sldId id="304" r:id="rId20"/>
    <p:sldId id="307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9933"/>
    <a:srgbClr val="000000"/>
    <a:srgbClr val="660033"/>
    <a:srgbClr val="0000FF"/>
    <a:srgbClr val="CC0000"/>
    <a:srgbClr val="AF2905"/>
    <a:srgbClr val="FAC2BC"/>
    <a:srgbClr val="FCBAB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69690052-AF02-4709-BE7D-432E977ED8F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1469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46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146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1B3B844-199F-4B7F-9E65-A2CE99A9B9F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857E5A-F33F-40D7-9E9B-915487E48E98}" type="slidenum">
              <a:rPr lang="ru-RU"/>
              <a:pPr/>
              <a:t>1</a:t>
            </a:fld>
            <a:endParaRPr lang="ru-RU"/>
          </a:p>
        </p:txBody>
      </p:sp>
      <p:sp>
        <p:nvSpPr>
          <p:cNvPr id="1167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00B344-975B-407D-A44D-71F974850707}" type="slidenum">
              <a:rPr lang="ru-RU"/>
              <a:pPr/>
              <a:t>10</a:t>
            </a:fld>
            <a:endParaRPr lang="ru-RU"/>
          </a:p>
        </p:txBody>
      </p:sp>
      <p:sp>
        <p:nvSpPr>
          <p:cNvPr id="1259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D911A3-9665-4943-8428-DC8563E911AE}" type="slidenum">
              <a:rPr lang="ru-RU"/>
              <a:pPr/>
              <a:t>11</a:t>
            </a:fld>
            <a:endParaRPr lang="ru-RU"/>
          </a:p>
        </p:txBody>
      </p:sp>
      <p:sp>
        <p:nvSpPr>
          <p:cNvPr id="1269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0AB6DB-770D-4608-BDCD-705EC63AA0C6}" type="slidenum">
              <a:rPr lang="ru-RU"/>
              <a:pPr/>
              <a:t>12</a:t>
            </a:fld>
            <a:endParaRPr lang="ru-RU"/>
          </a:p>
        </p:txBody>
      </p:sp>
      <p:sp>
        <p:nvSpPr>
          <p:cNvPr id="1280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94F56D-49E9-4AFC-A3A5-DE6916F11A0F}" type="slidenum">
              <a:rPr lang="ru-RU"/>
              <a:pPr/>
              <a:t>13</a:t>
            </a:fld>
            <a:endParaRPr lang="ru-RU"/>
          </a:p>
        </p:txBody>
      </p:sp>
      <p:sp>
        <p:nvSpPr>
          <p:cNvPr id="1290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B5EAA0-3815-4986-8A7A-0B18183623BD}" type="slidenum">
              <a:rPr lang="ru-RU"/>
              <a:pPr/>
              <a:t>14</a:t>
            </a:fld>
            <a:endParaRPr lang="ru-RU"/>
          </a:p>
        </p:txBody>
      </p:sp>
      <p:sp>
        <p:nvSpPr>
          <p:cNvPr id="1300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F6E281-C0A9-4D79-8498-14C443FD98C7}" type="slidenum">
              <a:rPr lang="ru-RU"/>
              <a:pPr/>
              <a:t>15</a:t>
            </a:fld>
            <a:endParaRPr lang="ru-RU"/>
          </a:p>
        </p:txBody>
      </p:sp>
      <p:sp>
        <p:nvSpPr>
          <p:cNvPr id="1361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5964C3-961B-478C-B6DF-15B05E742B11}" type="slidenum">
              <a:rPr lang="ru-RU"/>
              <a:pPr/>
              <a:t>2</a:t>
            </a:fld>
            <a:endParaRPr lang="ru-RU"/>
          </a:p>
        </p:txBody>
      </p:sp>
      <p:sp>
        <p:nvSpPr>
          <p:cNvPr id="1382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6FA8A5-75A8-489F-A412-E1B21337A522}" type="slidenum">
              <a:rPr lang="ru-RU"/>
              <a:pPr/>
              <a:t>3</a:t>
            </a:fld>
            <a:endParaRPr lang="ru-RU"/>
          </a:p>
        </p:txBody>
      </p:sp>
      <p:sp>
        <p:nvSpPr>
          <p:cNvPr id="1177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B247C1-6E38-4F16-8877-A2EBEED31F34}" type="slidenum">
              <a:rPr lang="ru-RU"/>
              <a:pPr/>
              <a:t>4</a:t>
            </a:fld>
            <a:endParaRPr lang="ru-RU"/>
          </a:p>
        </p:txBody>
      </p:sp>
      <p:sp>
        <p:nvSpPr>
          <p:cNvPr id="1198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58DB9F-125F-4125-9A75-17425DC91966}" type="slidenum">
              <a:rPr lang="ru-RU"/>
              <a:pPr/>
              <a:t>5</a:t>
            </a:fld>
            <a:endParaRPr lang="ru-RU"/>
          </a:p>
        </p:txBody>
      </p:sp>
      <p:sp>
        <p:nvSpPr>
          <p:cNvPr id="1208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E0C4B7-BC82-467C-BBC7-F99CC85627C0}" type="slidenum">
              <a:rPr lang="ru-RU"/>
              <a:pPr/>
              <a:t>6</a:t>
            </a:fld>
            <a:endParaRPr lang="ru-RU"/>
          </a:p>
        </p:txBody>
      </p:sp>
      <p:sp>
        <p:nvSpPr>
          <p:cNvPr id="1218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85E417-72F6-49AB-94A3-9096A378CE9B}" type="slidenum">
              <a:rPr lang="ru-RU"/>
              <a:pPr/>
              <a:t>7</a:t>
            </a:fld>
            <a:endParaRPr lang="ru-RU"/>
          </a:p>
        </p:txBody>
      </p:sp>
      <p:sp>
        <p:nvSpPr>
          <p:cNvPr id="1228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A267DC-D54B-4A73-9295-4B56F3195E15}" type="slidenum">
              <a:rPr lang="ru-RU"/>
              <a:pPr/>
              <a:t>8</a:t>
            </a:fld>
            <a:endParaRPr lang="ru-RU"/>
          </a:p>
        </p:txBody>
      </p:sp>
      <p:sp>
        <p:nvSpPr>
          <p:cNvPr id="1239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CF428B-478C-4F1B-A23E-2D0DFCA15821}" type="slidenum">
              <a:rPr lang="ru-RU"/>
              <a:pPr/>
              <a:t>9</a:t>
            </a:fld>
            <a:endParaRPr lang="ru-RU"/>
          </a:p>
        </p:txBody>
      </p:sp>
      <p:sp>
        <p:nvSpPr>
          <p:cNvPr id="1249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123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5124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5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126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5127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5128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5129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130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131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5132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5133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34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35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5136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37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38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5139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40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41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5142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43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44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5145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46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47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5148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49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50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5151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52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53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5154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55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56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5157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58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59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5160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61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62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5163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64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65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5166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67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68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5169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70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71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5172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73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74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5175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76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77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5178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79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80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5181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82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83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5184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85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86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5187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88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89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5190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91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92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5193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94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195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196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5197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5198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99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00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5201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02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03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5204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05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06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5207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08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09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5210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11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12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5213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14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15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5216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17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18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5219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20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21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5222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23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24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5225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26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27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5228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29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5230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5231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5232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233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234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235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236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237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238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5239" name="Freeform 119"/>
                <p:cNvSpPr>
                  <a:spLocks/>
                </p:cNvSpPr>
                <p:nvPr/>
              </p:nvSpPr>
              <p:spPr bwMode="hidden">
                <a:xfrm rot="20253369">
                  <a:off x="3280" y="1529"/>
                  <a:ext cx="442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5240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5241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42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43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44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45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46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47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48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49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50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51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52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53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54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255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256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257" name="Rectangle 13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258" name="Rectangle 1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259" name="Rectangle 13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5E07839-C423-46A5-9084-D39A420E1D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5" grpId="0"/>
      <p:bldP spid="525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525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F021B-F15E-4AF1-BD3A-F7AA09ED41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A7F20-D3BC-4C74-B46A-E231E59DF5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BF8A4B2-EAB5-4297-AE6C-09F02A1F31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endParaRPr lang="ru-RU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endParaRPr lang="ru-RU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fld id="{E9608AD6-4DBC-4981-9AC4-B261602D9A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F38EC1-52DA-4C4B-B246-978320359E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3161FB-108C-4DB5-A826-06232B5885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CD120B-D43E-4DF1-ABFA-CFA21C2F6D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B8F4C-254C-464F-9CA8-ED91F0E921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B35954-C4D3-47EF-9E99-2D8FC3B15D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6510F0-1C08-495F-8D26-5B156E0637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95B425-D069-4DB6-B600-A073C1B964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FAE8A-A6B8-4457-9B3F-79B7439A29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E64F0-EDF8-4D56-8D68-29273AFE23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9ADAF-CF8A-41EA-A67C-5976D274E0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D85B15-1EE8-465C-8EBE-225D789F74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62467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68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69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70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71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72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73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74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75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76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77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78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79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80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81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82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83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84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85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86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87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2488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2489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2490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2491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2492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8F7030A-5CF0-4F6A-903B-CCBED1EC48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2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88" grpId="0"/>
      <p:bldP spid="6248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4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6248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5F3842E-A8EA-46DF-8B98-E1CEC5C61B4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0E84291-88DB-4C10-BBA8-97C192416D3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0BB6F17-3FE6-464F-9ACE-91D689BDF9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FA3C04E-6529-4943-AB44-DDF63213610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AC2CC20-B9AC-460A-A598-FB8720BF59D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4F712-47BA-4AEE-BD55-5D84284624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AB183D7-3FB7-4919-A4C6-DD070C31A4C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483B012-B17E-44AE-B55B-DC1621629CA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EFB610F-54C4-46D5-810A-CE251CDD66E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3EE8970-1841-4677-BC57-1E97BE469E5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22DB64-4891-4546-B712-7699A0B752C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ультимедиа 2"/>
          <p:cNvSpPr>
            <a:spLocks noGrp="1"/>
          </p:cNvSpPr>
          <p:nvPr>
            <p:ph type="media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3C4C00B-A83A-4161-8B23-E1A17F8FDC2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2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71683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71684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685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168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68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68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68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7169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69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69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69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69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69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1696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697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1698" name="Rectangle 1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699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700" name="Rectangle 2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F67569B-80C0-4923-910D-D18BDD9AF1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6" grpId="0"/>
      <p:bldP spid="7169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6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169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6952A-7CB8-4964-AF55-83D629DB4D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B3470-D310-4511-9289-896BD823BE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9DBF8E-E24A-48C0-822E-CEDBD375B8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A9ECB-9A52-4A74-881A-265CD93C80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BF0447-8163-422A-A395-69319B8436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971723-39EE-44ED-BE46-FFC09279E5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267DF-E649-45E2-86E2-262BA987C3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10DC4D-E67D-4BE7-AE0C-1E6A6B39B5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EB36BE-6BE5-475E-992C-134E632A97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203EA-EE40-4004-B38A-6BD1F4442F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E5909-CEDE-441F-8FFD-D3C47C0D9F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475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E423A88-9D15-48EB-A615-49DA0025E8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7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47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D9A68-37F6-40A6-B21C-09A295F8A9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8B2CA-5D66-4F87-A800-D8E1B27239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BAC68D-A7B9-48A0-BC1B-3805B5C5AC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119B6-17A4-44A5-8842-D5E9E582A5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05488-C0CB-4B5C-84BE-86B6D59F06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80725E-63DD-4038-9709-26F92BB6CD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638CB-6064-4AFB-A569-4AC74D1667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2E524-D340-4495-854A-CAF7887DD2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C508D-810E-4DA6-8427-A5451281B1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49D47-EE81-4BC3-924E-397AA21ED4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CCBAD-86E3-44E3-8788-09575212D8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8704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04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7045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7046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8704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704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8704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05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05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05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05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705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705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87056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057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058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059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060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061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706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706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7064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706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DA04D0A-9611-4355-A4DC-E435DF3BA36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7066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7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7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62" grpId="0"/>
      <p:bldP spid="8706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0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8706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B7C60-D085-42B7-9607-17720DD2FB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76360-B8CB-4567-BF33-3C5F89BE52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330D10-A648-44F4-BFC7-464DAF792E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D2EBD4-F13C-459A-81B9-C193FE6145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E3BC6-5A8F-4456-8767-971EA01556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0561D1-FB18-4AFC-82C3-AE43FCBA42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302C29-C714-4CDC-89D2-A4554F9A5A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F5759-EB36-4859-9DA9-D09F4C3ED4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618BF-90D4-4FE7-A27F-8A9CCCD06E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575F7-EC04-4E48-89C3-48DCA047B9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316F0-4E04-4B1B-AFD6-C06FA85468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B33F80-F752-4EFB-8515-127E02BFD4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A3768-C095-400B-9F23-A7F3BCB476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D5B4A6-C5DB-445A-8DA6-3AED788B3C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4099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4100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1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4103" name="Oval 7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4" name="Oval 8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5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4106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7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8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4109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4110" name="Oval 14"/>
                <p:cNvSpPr>
                  <a:spLocks noChangeArrowheads="1"/>
                </p:cNvSpPr>
                <p:nvPr/>
              </p:nvSpPr>
              <p:spPr bwMode="hidden"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1" name="Oval 15"/>
                <p:cNvSpPr>
                  <a:spLocks noChangeArrowheads="1"/>
                </p:cNvSpPr>
                <p:nvPr/>
              </p:nvSpPr>
              <p:spPr bwMode="hidden"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12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4113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4114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15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16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4117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18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19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4120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21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22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4123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24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25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4126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27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28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4129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30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31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4132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33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34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4135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36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37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4138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39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40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4141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42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43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4144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45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46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4147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48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49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4150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51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52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4153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54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55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4156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57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58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4159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60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61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4162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63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64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4165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66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67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4168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69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70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4171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72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73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4174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75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4176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77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4178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4179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80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81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4182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83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84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4185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86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87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4188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89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90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4191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92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93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4194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95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96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4197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98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99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4200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201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202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4203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204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205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4206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207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208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4209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210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4211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12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13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14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15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16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17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18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19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20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21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22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23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24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25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26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27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28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29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30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31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4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32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233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234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235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4236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237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6977490-0717-49AA-AAB2-6A68B0B6DC41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729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3" grpId="0"/>
      <p:bldP spid="423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423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423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423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423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423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3D0FDA58-AC99-482B-B236-58C37BE55561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40966" name="Picture 6" descr="strtegic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</p:spPr>
      </p:pic>
      <p:sp>
        <p:nvSpPr>
          <p:cNvPr id="4096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95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61443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44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45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46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47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48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49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50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51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52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53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54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55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56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57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58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59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60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61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62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63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464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65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66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1467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C4A4AB27-0A13-4BAC-BCFA-BF17CA44CED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1468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6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73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14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4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4" grpId="0"/>
      <p:bldP spid="6146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6146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6146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6146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6146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6146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70659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660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0661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70662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663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664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665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666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667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668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669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670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067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067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0673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0674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0675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250DB0AF-8D71-41FE-94A1-6C7471F9128C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4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0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0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06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06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06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1" grpId="0"/>
      <p:bldP spid="7067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6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067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6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067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6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067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6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067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6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067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D928469F-43F9-4D76-98DB-96BB47DC2C1A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7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373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7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373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7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373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7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373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7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7373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601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2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602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602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8602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602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8602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2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2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2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2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603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603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86032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33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34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35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36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37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603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3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4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8604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8604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0747CCA9-9C0C-442F-98E5-9921E68B98FD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6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6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60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60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60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8" grpId="0"/>
      <p:bldP spid="8603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0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86039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0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86039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0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86039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0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86039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0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8603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8.png"/><Relationship Id="rId2" Type="http://schemas.openxmlformats.org/officeDocument/2006/relationships/audio" Target="file:///J:\&#1082;&#1083;%20&#1095;&#1072;&#1089;%2068%20&#1083;&#1077;&#1090;%20&#1073;&#1080;&#1090;&#1074;&#1099;%20&#1087;&#1086;&#1076;%20&#1052;&#1086;&#1089;&#1082;&#1074;&#1086;&#1081;\&#1076;&#1077;&#1085;&#1100;%20&#1087;&#1086;&#1073;&#1077;&#1076;&#1099;.mp3" TargetMode="Externa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20_denb_pobedi.mp3" TargetMode="External"/><Relationship Id="rId6" Type="http://schemas.openxmlformats.org/officeDocument/2006/relationships/image" Target="../media/image27.gif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0" name="Rectangle 6"/>
          <p:cNvSpPr>
            <a:spLocks noChangeArrowheads="1"/>
          </p:cNvSpPr>
          <p:nvPr/>
        </p:nvSpPr>
        <p:spPr bwMode="auto">
          <a:xfrm>
            <a:off x="-828675" y="333375"/>
            <a:ext cx="71247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7200" b="1" i="1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АССАМБЛЕЯ</a:t>
            </a:r>
          </a:p>
        </p:txBody>
      </p:sp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0" y="1557338"/>
            <a:ext cx="64008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</a:pPr>
            <a:r>
              <a:rPr lang="ru-RU" sz="4800" i="1">
                <a:solidFill>
                  <a:srgbClr val="CC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Петровских времён</a:t>
            </a:r>
          </a:p>
        </p:txBody>
      </p:sp>
      <p:pic>
        <p:nvPicPr>
          <p:cNvPr id="103433" name="Picture 9" descr="ассамбле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2492375"/>
            <a:ext cx="6192837" cy="399415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4" name="Picture 6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3414713"/>
            <a:ext cx="5105400" cy="326072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1258888" y="0"/>
            <a:ext cx="727392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 i="1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Петровская  ассамблея</a:t>
            </a:r>
          </a:p>
        </p:txBody>
      </p:sp>
      <p:pic>
        <p:nvPicPr>
          <p:cNvPr id="109573" name="Picture 5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125538"/>
            <a:ext cx="4824412" cy="299243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7" name="Picture 5" descr="книга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17475"/>
            <a:ext cx="8928100" cy="662463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1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2160588"/>
          </a:xfrm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2133600"/>
            <a:ext cx="44640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8175" y="4221163"/>
            <a:ext cx="69119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83" name="Picture 11" descr="театр 18 ве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341438"/>
            <a:ext cx="4392613" cy="3024187"/>
          </a:xfrm>
          <a:prstGeom prst="rect">
            <a:avLst/>
          </a:prstGeom>
          <a:noFill/>
          <a:ln w="2857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54284" name="Picture 12" descr="теат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3429000"/>
            <a:ext cx="4102100" cy="3241675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1258888" y="188913"/>
            <a:ext cx="7273925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200" i="1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Комедиальная храмина</a:t>
            </a:r>
            <a:br>
              <a:rPr lang="ru-RU" sz="4200" i="1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</a:br>
            <a:r>
              <a:rPr lang="ru-RU" sz="4000" i="1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( театр </a:t>
            </a:r>
            <a:r>
              <a:rPr lang="en-US" sz="2900" i="1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XVIII </a:t>
            </a:r>
            <a:r>
              <a:rPr lang="ru-RU" sz="2900" i="1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в.</a:t>
            </a:r>
            <a:r>
              <a:rPr lang="ru-RU" sz="4000" i="1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1258888" y="0"/>
            <a:ext cx="727392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200" i="1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Петровская  ассамблея</a:t>
            </a:r>
          </a:p>
        </p:txBody>
      </p:sp>
      <p:pic>
        <p:nvPicPr>
          <p:cNvPr id="111621" name="Picture 5" descr="тане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981075"/>
            <a:ext cx="4321175" cy="2773363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11622" name="Picture 6" descr="танец3"/>
          <p:cNvPicPr>
            <a:picLocks noChangeAspect="1" noChangeArrowheads="1"/>
          </p:cNvPicPr>
          <p:nvPr/>
        </p:nvPicPr>
        <p:blipFill>
          <a:blip r:embed="rId4"/>
          <a:srcRect l="1015" t="2499" r="2007" b="5499"/>
          <a:stretch>
            <a:fillRect/>
          </a:stretch>
        </p:blipFill>
        <p:spPr bwMode="auto">
          <a:xfrm>
            <a:off x="3924300" y="2924175"/>
            <a:ext cx="5075238" cy="3821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23" name="Picture 3" descr="76765454543323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24" name="20_denb_pobedi.mp3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audioFile r:link="rId1"/>
          </p:nvPr>
        </p:nvPicPr>
        <p:blipFill>
          <a:blip r:embed="rId7"/>
          <a:srcRect/>
          <a:stretch>
            <a:fillRect/>
          </a:stretch>
        </p:blipFill>
        <p:spPr>
          <a:xfrm>
            <a:off x="8604250" y="4868863"/>
            <a:ext cx="304800" cy="304800"/>
          </a:xfrm>
        </p:spPr>
      </p:pic>
      <p:pic>
        <p:nvPicPr>
          <p:cNvPr id="133125" name="день победы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32813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33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1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7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9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3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3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3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3" dur="3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9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5" showWhenStopped="0">
                <p:cTn id="4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24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" fill="hold"/>
                                        <p:tgtEl>
                                          <p:spTgt spid="133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25"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2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276475"/>
            <a:ext cx="8064500" cy="1462088"/>
          </a:xfrm>
        </p:spPr>
        <p:txBody>
          <a:bodyPr/>
          <a:lstStyle/>
          <a:p>
            <a:r>
              <a:rPr lang="ru-RU" sz="4000" b="1" i="1">
                <a:effectLst>
                  <a:outerShdw blurRad="38100" dist="38100" dir="2700000" algn="tl">
                    <a:srgbClr val="AF273E"/>
                  </a:outerShdw>
                </a:effectLst>
                <a:latin typeface="Goudy Old Style" pitchFamily="18" charset="0"/>
              </a:rPr>
              <a:t>                </a:t>
            </a:r>
            <a:r>
              <a:rPr lang="ru-RU" sz="4000" b="1" i="1">
                <a:solidFill>
                  <a:schemeClr val="fol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oudy Old Style" pitchFamily="18" charset="0"/>
              </a:rPr>
              <a:t>АССАМБЛЕЯ </a:t>
            </a:r>
            <a:br>
              <a:rPr lang="ru-RU" sz="4000" b="1" i="1">
                <a:solidFill>
                  <a:schemeClr val="fol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oudy Old Style" pitchFamily="18" charset="0"/>
              </a:rPr>
            </a:br>
            <a:r>
              <a:rPr lang="ru-RU" sz="4000" b="1" i="1">
                <a:solidFill>
                  <a:schemeClr val="fol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oudy Old Style" pitchFamily="18" charset="0"/>
              </a:rPr>
              <a:t>(от франц . assemblee - собрание)</a:t>
            </a:r>
            <a:br>
              <a:rPr lang="ru-RU" sz="4000" b="1" i="1">
                <a:solidFill>
                  <a:schemeClr val="fol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oudy Old Style" pitchFamily="18" charset="0"/>
              </a:rPr>
            </a:br>
            <a:endParaRPr lang="ru-RU" sz="4000" b="1" i="1">
              <a:solidFill>
                <a:schemeClr val="folHlin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oudy Old Style" pitchFamily="18" charset="0"/>
            </a:endParaRP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4292600"/>
            <a:ext cx="7451725" cy="1592263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buFontTx/>
              <a:buNone/>
            </a:pPr>
            <a:r>
              <a:rPr lang="ru-RU" sz="2800"/>
              <a:t> </a:t>
            </a:r>
            <a:r>
              <a:rPr lang="ru-RU" sz="3600" i="1"/>
              <a:t>« это вольное собрание, делается не только для забавы, но и для дела…»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0"/>
            <a:ext cx="5902325" cy="1462088"/>
          </a:xfrm>
        </p:spPr>
        <p:txBody>
          <a:bodyPr/>
          <a:lstStyle/>
          <a:p>
            <a:r>
              <a:rPr lang="ru-RU">
                <a:solidFill>
                  <a:srgbClr val="CC0000"/>
                </a:solidFill>
              </a:rPr>
              <a:t>Император Петр </a:t>
            </a:r>
            <a:r>
              <a:rPr lang="en-US">
                <a:solidFill>
                  <a:srgbClr val="CC0000"/>
                </a:solidFill>
              </a:rPr>
              <a:t>I</a:t>
            </a:r>
            <a:endParaRPr lang="ru-RU">
              <a:solidFill>
                <a:srgbClr val="CC0000"/>
              </a:solidFill>
            </a:endParaRPr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1692275" y="5589588"/>
            <a:ext cx="4392613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4400">
                <a:solidFill>
                  <a:srgbClr val="0000FF"/>
                </a:solidFill>
              </a:rPr>
              <a:t>( 1682 -1725 )</a:t>
            </a:r>
          </a:p>
        </p:txBody>
      </p:sp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1484313"/>
            <a:ext cx="3125787" cy="3862387"/>
          </a:xfrm>
          <a:prstGeom prst="rect">
            <a:avLst/>
          </a:prstGeom>
          <a:noFill/>
          <a:ln w="19050">
            <a:solidFill>
              <a:srgbClr val="8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Picture 8" descr="тр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115888"/>
            <a:ext cx="3763962" cy="511175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684213" y="5445125"/>
            <a:ext cx="813752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4400" b="1">
                <a:solidFill>
                  <a:srgbClr val="AF290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Тронный зал Петродворца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тане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1563" y="1700213"/>
            <a:ext cx="3074987" cy="4033837"/>
          </a:xfrm>
          <a:prstGeom prst="rect">
            <a:avLst/>
          </a:prstGeom>
          <a:noFill/>
          <a:ln w="1905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8437" name="Picture 5" descr="тане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1700213"/>
            <a:ext cx="3306762" cy="403225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539750" y="260350"/>
            <a:ext cx="813752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МЕНУЭТ</a:t>
            </a:r>
            <a:br>
              <a:rPr lang="ru-RU" sz="44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sz="36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церемониальный танец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539750" y="260350"/>
            <a:ext cx="813752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Санкт-Петербург</a:t>
            </a:r>
            <a:br>
              <a:rPr lang="ru-RU" sz="44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sz="32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 </a:t>
            </a:r>
            <a:r>
              <a:rPr lang="en-US" sz="32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XVIII </a:t>
            </a:r>
            <a:r>
              <a:rPr lang="ru-RU" sz="32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в.)</a:t>
            </a:r>
          </a:p>
        </p:txBody>
      </p:sp>
      <p:pic>
        <p:nvPicPr>
          <p:cNvPr id="105477" name="Picture 5" descr="Петербург пе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412875"/>
            <a:ext cx="4249738" cy="3384550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05479" name="Picture 7" descr="питер7"/>
          <p:cNvPicPr>
            <a:picLocks noChangeAspect="1" noChangeArrowheads="1"/>
          </p:cNvPicPr>
          <p:nvPr/>
        </p:nvPicPr>
        <p:blipFill>
          <a:blip r:embed="rId4"/>
          <a:srcRect b="7056"/>
          <a:stretch>
            <a:fillRect/>
          </a:stretch>
        </p:blipFill>
        <p:spPr bwMode="auto">
          <a:xfrm>
            <a:off x="4787900" y="3227388"/>
            <a:ext cx="4103688" cy="3324225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539750" y="260350"/>
            <a:ext cx="813752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Санкт-Петербург</a:t>
            </a:r>
            <a:br>
              <a:rPr lang="ru-RU" sz="44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sz="32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 Петродворец )</a:t>
            </a:r>
          </a:p>
        </p:txBody>
      </p:sp>
      <p:pic>
        <p:nvPicPr>
          <p:cNvPr id="106500" name="Picture 4" descr="петродворе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557338"/>
            <a:ext cx="4464050" cy="3068637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06501" name="Picture 5" descr="питер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3644900"/>
            <a:ext cx="4103687" cy="3025775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Rectangle 3"/>
          <p:cNvSpPr>
            <a:spLocks noChangeArrowheads="1"/>
          </p:cNvSpPr>
          <p:nvPr/>
        </p:nvSpPr>
        <p:spPr bwMode="auto">
          <a:xfrm>
            <a:off x="539750" y="260350"/>
            <a:ext cx="813752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Санкт-Петербург</a:t>
            </a:r>
          </a:p>
        </p:txBody>
      </p:sp>
      <p:pic>
        <p:nvPicPr>
          <p:cNvPr id="107525" name="Picture 5" descr="питер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3716338"/>
            <a:ext cx="4706938" cy="29019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7527" name="Picture 7" descr="пите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484313"/>
            <a:ext cx="4608512" cy="2640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7" name="Picture 3" descr="памятник Петр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25538"/>
            <a:ext cx="2663825" cy="1989137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8548" name="Picture 4" descr="питер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2924175"/>
            <a:ext cx="5545138" cy="369728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2662238" y="260350"/>
            <a:ext cx="6481762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Санкт-Петербург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алют">
  <a:themeElements>
    <a:clrScheme name="Салют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тратегия">
  <a:themeElements>
    <a:clrScheme name="Стратегия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Стратегия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ратегия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ратегия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ратегия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ратегия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ратегия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ратегия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Сумерки">
  <a:themeElements>
    <a:clrScheme name="Сумерки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486</TotalTime>
  <Words>60</Words>
  <Application>Microsoft Office PowerPoint</Application>
  <PresentationFormat>Экран (4:3)</PresentationFormat>
  <Paragraphs>30</Paragraphs>
  <Slides>15</Slides>
  <Notes>15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Arial</vt:lpstr>
      <vt:lpstr>Arial Black</vt:lpstr>
      <vt:lpstr>Times New Roman</vt:lpstr>
      <vt:lpstr>Wingdings</vt:lpstr>
      <vt:lpstr>Tahoma</vt:lpstr>
      <vt:lpstr>Goudy Old Style</vt:lpstr>
      <vt:lpstr>Салют</vt:lpstr>
      <vt:lpstr>Стратегия</vt:lpstr>
      <vt:lpstr>Занавес</vt:lpstr>
      <vt:lpstr>Сумерки</vt:lpstr>
      <vt:lpstr>Облака</vt:lpstr>
      <vt:lpstr>Вершина горы</vt:lpstr>
      <vt:lpstr>Слайд 1</vt:lpstr>
      <vt:lpstr>                АССАМБЛЕЯ  (от франц . assemblee - собрание) </vt:lpstr>
      <vt:lpstr>Император Петр I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АССАМБЛЕЯ</dc:title>
  <dc:creator>user</dc:creator>
  <cp:lastModifiedBy>User</cp:lastModifiedBy>
  <cp:revision>23</cp:revision>
  <dcterms:created xsi:type="dcterms:W3CDTF">2005-01-30T09:23:19Z</dcterms:created>
  <dcterms:modified xsi:type="dcterms:W3CDTF">2020-10-18T12:33:03Z</dcterms:modified>
</cp:coreProperties>
</file>