
<file path=[Content_Types].xml><?xml version="1.0" encoding="utf-8"?>
<Types xmlns="http://schemas.openxmlformats.org/package/2006/content-types">
  <Default Extension="png" ContentType="image/png"/>
  <Default Extension="jpeg" ContentType="image/jpeg"/>
  <Default Extension="wmf" ContentType="image/x-wmf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Masters/slideMaster2.xml" ContentType="application/vnd.openxmlformats-officedocument.presentationml.slideMaster+xml"/>
  <Override PartName="/ppt/slideMasters/slideMaster3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slideLayouts/slideLayout12.xml" ContentType="application/vnd.openxmlformats-officedocument.presentationml.slideLayout+xml"/>
  <Override PartName="/ppt/slideLayouts/slideLayout13.xml" ContentType="application/vnd.openxmlformats-officedocument.presentationml.slideLayout+xml"/>
  <Override PartName="/ppt/slideLayouts/slideLayout14.xml" ContentType="application/vnd.openxmlformats-officedocument.presentationml.slideLayout+xml"/>
  <Override PartName="/ppt/slideLayouts/slideLayout15.xml" ContentType="application/vnd.openxmlformats-officedocument.presentationml.slideLayout+xml"/>
  <Override PartName="/ppt/slideLayouts/slideLayout16.xml" ContentType="application/vnd.openxmlformats-officedocument.presentationml.slideLayout+xml"/>
  <Override PartName="/ppt/slideLayouts/slideLayout17.xml" ContentType="application/vnd.openxmlformats-officedocument.presentationml.slideLayout+xml"/>
  <Override PartName="/ppt/slideLayouts/slideLayout18.xml" ContentType="application/vnd.openxmlformats-officedocument.presentationml.slideLayout+xml"/>
  <Override PartName="/ppt/slideLayouts/slideLayout19.xml" ContentType="application/vnd.openxmlformats-officedocument.presentationml.slideLayout+xml"/>
  <Override PartName="/ppt/slideLayouts/slideLayout20.xml" ContentType="application/vnd.openxmlformats-officedocument.presentationml.slideLayout+xml"/>
  <Override PartName="/ppt/slideLayouts/slideLayout21.xml" ContentType="application/vnd.openxmlformats-officedocument.presentationml.slideLayout+xml"/>
  <Override PartName="/ppt/slideLayouts/slideLayout22.xml" ContentType="application/vnd.openxmlformats-officedocument.presentationml.slideLayout+xml"/>
  <Override PartName="/ppt/theme/theme2.xml" ContentType="application/vnd.openxmlformats-officedocument.theme+xml"/>
  <Override PartName="/ppt/slideLayouts/slideLayout23.xml" ContentType="application/vnd.openxmlformats-officedocument.presentationml.slideLayout+xml"/>
  <Override PartName="/ppt/slideLayouts/slideLayout24.xml" ContentType="application/vnd.openxmlformats-officedocument.presentationml.slideLayout+xml"/>
  <Override PartName="/ppt/slideLayouts/slideLayout25.xml" ContentType="application/vnd.openxmlformats-officedocument.presentationml.slideLayout+xml"/>
  <Override PartName="/ppt/slideLayouts/slideLayout26.xml" ContentType="application/vnd.openxmlformats-officedocument.presentationml.slideLayout+xml"/>
  <Override PartName="/ppt/slideLayouts/slideLayout27.xml" ContentType="application/vnd.openxmlformats-officedocument.presentationml.slideLayout+xml"/>
  <Override PartName="/ppt/slideLayouts/slideLayout28.xml" ContentType="application/vnd.openxmlformats-officedocument.presentationml.slideLayout+xml"/>
  <Override PartName="/ppt/slideLayouts/slideLayout29.xml" ContentType="application/vnd.openxmlformats-officedocument.presentationml.slideLayout+xml"/>
  <Override PartName="/ppt/slideLayouts/slideLayout30.xml" ContentType="application/vnd.openxmlformats-officedocument.presentationml.slideLayout+xml"/>
  <Override PartName="/ppt/slideLayouts/slideLayout31.xml" ContentType="application/vnd.openxmlformats-officedocument.presentationml.slideLayout+xml"/>
  <Override PartName="/ppt/slideLayouts/slideLayout32.xml" ContentType="application/vnd.openxmlformats-officedocument.presentationml.slideLayout+xml"/>
  <Override PartName="/ppt/slideLayouts/slideLayout33.xml" ContentType="application/vnd.openxmlformats-officedocument.presentationml.slideLayout+xml"/>
  <Override PartName="/ppt/theme/theme3.xml" ContentType="application/vnd.openxmlformats-officedocument.them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  <p:sldMasterId id="2147483660" r:id="rId2"/>
    <p:sldMasterId id="2147483672" r:id="rId3"/>
  </p:sldMasterIdLst>
  <p:sldIdLst>
    <p:sldId id="256" r:id="rId4"/>
    <p:sldId id="257" r:id="rId5"/>
    <p:sldId id="258" r:id="rId6"/>
    <p:sldId id="259" r:id="rId7"/>
    <p:sldId id="260" r:id="rId8"/>
    <p:sldId id="261" r:id="rId9"/>
    <p:sldId id="262" r:id="rId10"/>
    <p:sldId id="263" r:id="rId11"/>
    <p:sldId id="264" r:id="rId12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00" d="100"/>
        <a:sy n="100" d="100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5.xml"/><Relationship Id="rId13" Type="http://schemas.openxmlformats.org/officeDocument/2006/relationships/presProps" Target="presProps.xml"/><Relationship Id="rId3" Type="http://schemas.openxmlformats.org/officeDocument/2006/relationships/slideMaster" Target="slideMasters/slideMaster3.xml"/><Relationship Id="rId7" Type="http://schemas.openxmlformats.org/officeDocument/2006/relationships/slide" Target="slides/slide4.xml"/><Relationship Id="rId12" Type="http://schemas.openxmlformats.org/officeDocument/2006/relationships/slide" Target="slides/slide9.xml"/><Relationship Id="rId2" Type="http://schemas.openxmlformats.org/officeDocument/2006/relationships/slideMaster" Target="slideMasters/slideMaster2.xml"/><Relationship Id="rId16" Type="http://schemas.openxmlformats.org/officeDocument/2006/relationships/tableStyles" Target="tableStyle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3.xml"/><Relationship Id="rId11" Type="http://schemas.openxmlformats.org/officeDocument/2006/relationships/slide" Target="slides/slide8.xml"/><Relationship Id="rId5" Type="http://schemas.openxmlformats.org/officeDocument/2006/relationships/slide" Target="slides/slide2.xml"/><Relationship Id="rId15" Type="http://schemas.openxmlformats.org/officeDocument/2006/relationships/theme" Target="theme/theme1.xml"/><Relationship Id="rId10" Type="http://schemas.openxmlformats.org/officeDocument/2006/relationships/slide" Target="slides/slide7.xml"/><Relationship Id="rId4" Type="http://schemas.openxmlformats.org/officeDocument/2006/relationships/slide" Target="slides/slide1.xml"/><Relationship Id="rId9" Type="http://schemas.openxmlformats.org/officeDocument/2006/relationships/slide" Target="slides/slide6.xml"/><Relationship Id="rId14" Type="http://schemas.openxmlformats.org/officeDocument/2006/relationships/viewProps" Target="viewProps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1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2.xml"/></Relationships>
</file>

<file path=ppt/slideLayouts/_rels/slideLayout2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2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3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3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12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0" name="Скругленный прямоугольник 9"/>
          <p:cNvSpPr/>
          <p:nvPr/>
        </p:nvSpPr>
        <p:spPr>
          <a:xfrm>
            <a:off x="418596" y="434162"/>
            <a:ext cx="8306809" cy="3108960"/>
          </a:xfrm>
          <a:prstGeom prst="roundRect">
            <a:avLst>
              <a:gd name="adj" fmla="val 4578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5" name="Заголовок 4"/>
          <p:cNvSpPr>
            <a:spLocks noGrp="1"/>
          </p:cNvSpPr>
          <p:nvPr>
            <p:ph type="ctrTitle"/>
          </p:nvPr>
        </p:nvSpPr>
        <p:spPr>
          <a:xfrm>
            <a:off x="722376" y="1820206"/>
            <a:ext cx="7772400" cy="1828800"/>
          </a:xfrm>
        </p:spPr>
        <p:txBody>
          <a:bodyPr lIns="45720" rIns="45720" bIns="45720"/>
          <a:lstStyle>
            <a:lvl1pPr algn="r">
              <a:defRPr sz="4500" b="1">
                <a:solidFill>
                  <a:schemeClr val="accent1">
                    <a:tint val="88000"/>
                    <a:satMod val="150000"/>
                  </a:schemeClr>
                </a:solidFill>
                <a:effectLst>
                  <a:outerShdw blurRad="53975" dist="22860" dir="5400000" algn="tl" rotWithShape="0">
                    <a:srgbClr val="000000">
                      <a:alpha val="55000"/>
                    </a:srgbClr>
                  </a:outerShdw>
                </a:effectLst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20" name="Подзаголовок 19"/>
          <p:cNvSpPr>
            <a:spLocks noGrp="1"/>
          </p:cNvSpPr>
          <p:nvPr>
            <p:ph type="subTitle" idx="1"/>
          </p:nvPr>
        </p:nvSpPr>
        <p:spPr>
          <a:xfrm>
            <a:off x="722376" y="3685032"/>
            <a:ext cx="7772400" cy="914400"/>
          </a:xfrm>
        </p:spPr>
        <p:txBody>
          <a:bodyPr lIns="182880" tIns="0"/>
          <a:lstStyle>
            <a:lvl1pPr marL="36576" indent="0" algn="r">
              <a:spcBef>
                <a:spcPts val="0"/>
              </a:spcBef>
              <a:buNone/>
              <a:defRPr sz="2000">
                <a:solidFill>
                  <a:schemeClr val="bg2">
                    <a:shade val="25000"/>
                  </a:schemeClr>
                </a:solidFill>
              </a:defRPr>
            </a:lvl1pPr>
            <a:lvl2pPr marL="457200" indent="0" algn="ctr">
              <a:buNone/>
            </a:lvl2pPr>
            <a:lvl3pPr marL="914400" indent="0" algn="ctr">
              <a:buNone/>
            </a:lvl3pPr>
            <a:lvl4pPr marL="1371600" indent="0" algn="ctr">
              <a:buNone/>
            </a:lvl4pPr>
            <a:lvl5pPr marL="1828800" indent="0" algn="ctr">
              <a:buNone/>
            </a:lvl5pPr>
            <a:lvl6pPr marL="2286000" indent="0" algn="ctr">
              <a:buNone/>
            </a:lvl6pPr>
            <a:lvl7pPr marL="2743200" indent="0" algn="ctr">
              <a:buNone/>
            </a:lvl7pPr>
            <a:lvl8pPr marL="3200400" indent="0" algn="ctr">
              <a:buNone/>
            </a:lvl8pPr>
            <a:lvl9pPr marL="3657600" indent="0" algn="ctr">
              <a:buNone/>
            </a:lvl9pPr>
            <a:extLst/>
          </a:lstStyle>
          <a:p>
            <a:r>
              <a:rPr kumimoji="0" lang="ru-RU" smtClean="0"/>
              <a:t>Образец подзаголовка</a:t>
            </a:r>
            <a:endParaRPr kumimoji="0" lang="en-US"/>
          </a:p>
        </p:txBody>
      </p:sp>
      <p:sp>
        <p:nvSpPr>
          <p:cNvPr id="19" name="Дата 18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1" name="Номер слайда 10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648368570"/>
      </p:ext>
    </p:extLst>
  </p:cSld>
  <p:clrMapOvr>
    <a:masterClrMapping/>
  </p:clrMapOvr>
</p:sldLayout>
</file>

<file path=ppt/slideLayouts/slideLayout13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02920" y="530352"/>
            <a:ext cx="8183880" cy="4187952"/>
          </a:xfrm>
        </p:spPr>
        <p:txBody>
          <a:bodyPr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129143645"/>
      </p:ext>
    </p:extLst>
  </p:cSld>
  <p:clrMapOvr>
    <a:masterClrMapping/>
  </p:clrMapOvr>
</p:sldLayout>
</file>

<file path=ppt/slideLayouts/slideLayout14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4" name="Скругленный прямоугольник 13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Скругленный прямоугольник 10"/>
          <p:cNvSpPr/>
          <p:nvPr/>
        </p:nvSpPr>
        <p:spPr>
          <a:xfrm>
            <a:off x="418596" y="434162"/>
            <a:ext cx="8306809" cy="4341329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68344" y="4928616"/>
            <a:ext cx="8183880" cy="676656"/>
          </a:xfrm>
        </p:spPr>
        <p:txBody>
          <a:bodyPr lIns="91440" bIns="0" anchor="b"/>
          <a:lstStyle>
            <a:lvl1pPr algn="l">
              <a:buNone/>
              <a:defRPr sz="3600" b="0" cap="none" baseline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68344" y="5624484"/>
            <a:ext cx="8183880" cy="420624"/>
          </a:xfrm>
        </p:spPr>
        <p:txBody>
          <a:bodyPr lIns="118872" tIns="0" anchor="t"/>
          <a:lstStyle>
            <a:lvl1pPr marL="0" marR="36576" indent="0" algn="l">
              <a:spcBef>
                <a:spcPts val="0"/>
              </a:spcBef>
              <a:spcAft>
                <a:spcPts val="0"/>
              </a:spcAft>
              <a:buNone/>
              <a:defRPr sz="1800" b="0">
                <a:solidFill>
                  <a:schemeClr val="accent1">
                    <a:shade val="50000"/>
                    <a:satMod val="110000"/>
                  </a:schemeClr>
                </a:solidFill>
                <a:effectLst/>
              </a:defRPr>
            </a:lvl1pPr>
            <a:lvl2pPr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823138690"/>
      </p:ext>
    </p:extLst>
  </p:cSld>
  <p:clrMapOvr>
    <a:masterClrMapping/>
  </p:clrMapOvr>
</p:sldLayout>
</file>

<file path=ppt/slideLayouts/slideLayout15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514352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755360" y="530352"/>
            <a:ext cx="3931920" cy="4389120"/>
          </a:xfrm>
        </p:spPr>
        <p:txBody>
          <a:bodyPr/>
          <a:lstStyle>
            <a:lvl1pPr>
              <a:defRPr sz="2600"/>
            </a:lvl1pPr>
            <a:lvl2pPr>
              <a:defRPr sz="22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15019584"/>
      </p:ext>
    </p:extLst>
  </p:cSld>
  <p:clrMapOvr>
    <a:masterClrMapping/>
  </p:clrMapOvr>
</p:sldLayout>
</file>

<file path=ppt/slideLayouts/slideLayout16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 anchor="b"/>
          <a:lstStyle>
            <a:lvl1pPr>
              <a:defRPr b="1"/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607224" y="579438"/>
            <a:ext cx="3931920" cy="792162"/>
          </a:xfrm>
        </p:spPr>
        <p:txBody>
          <a:bodyPr lIns="146304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4" name="Текст 3"/>
          <p:cNvSpPr>
            <a:spLocks noGrp="1"/>
          </p:cNvSpPr>
          <p:nvPr>
            <p:ph type="body" sz="half" idx="3"/>
          </p:nvPr>
        </p:nvSpPr>
        <p:spPr>
          <a:xfrm>
            <a:off x="4652169" y="579438"/>
            <a:ext cx="3931920" cy="792162"/>
          </a:xfrm>
        </p:spPr>
        <p:txBody>
          <a:bodyPr lIns="137160" anchor="ctr"/>
          <a:lstStyle>
            <a:lvl1pPr marL="0" indent="0" algn="l">
              <a:buNone/>
              <a:defRPr sz="2400" b="1">
                <a:solidFill>
                  <a:schemeClr val="tx1"/>
                </a:solidFill>
              </a:defRPr>
            </a:lvl1pPr>
            <a:lvl2pPr>
              <a:buNone/>
              <a:defRPr sz="2000" b="1"/>
            </a:lvl2pPr>
            <a:lvl3pPr>
              <a:buNone/>
              <a:defRPr sz="1800" b="1"/>
            </a:lvl3pPr>
            <a:lvl4pPr>
              <a:buNone/>
              <a:defRPr sz="1600" b="1"/>
            </a:lvl4pPr>
            <a:lvl5pPr>
              <a:buNone/>
              <a:defRPr sz="1600" b="1"/>
            </a:lvl5pPr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</p:txBody>
      </p:sp>
      <p:sp>
        <p:nvSpPr>
          <p:cNvPr id="5" name="Содержимое 4"/>
          <p:cNvSpPr>
            <a:spLocks noGrp="1"/>
          </p:cNvSpPr>
          <p:nvPr>
            <p:ph sz="quarter" idx="2"/>
          </p:nvPr>
        </p:nvSpPr>
        <p:spPr>
          <a:xfrm>
            <a:off x="607224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52169" y="1447800"/>
            <a:ext cx="3931920" cy="3489960"/>
          </a:xfrm>
        </p:spPr>
        <p:txBody>
          <a:bodyPr anchor="t"/>
          <a:lstStyle>
            <a:lvl1pPr algn="l">
              <a:defRPr sz="2400"/>
            </a:lvl1pPr>
            <a:lvl2pPr algn="l">
              <a:defRPr sz="2000"/>
            </a:lvl2pPr>
            <a:lvl3pPr algn="l">
              <a:defRPr sz="1800"/>
            </a:lvl3pPr>
            <a:lvl4pPr algn="l">
              <a:defRPr sz="1600"/>
            </a:lvl4pPr>
            <a:lvl5pPr algn="l">
              <a:defRPr sz="1600"/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8108352"/>
      </p:ext>
    </p:extLst>
  </p:cSld>
  <p:clrMapOvr>
    <a:masterClrMapping/>
  </p:clrMapOvr>
</p:sldLayout>
</file>

<file path=ppt/slideLayouts/slideLayout17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62513106"/>
      </p:ext>
    </p:extLst>
  </p:cSld>
  <p:clrMapOvr>
    <a:masterClrMapping/>
  </p:clrMapOvr>
</p:sldLayout>
</file>

<file path=ppt/slideLayouts/slideLayout18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4010023286"/>
      </p:ext>
    </p:extLst>
  </p:cSld>
  <p:clrMapOvr>
    <a:masterClrMapping/>
  </p:clrMapOvr>
</p:sldLayout>
</file>

<file path=ppt/slideLayouts/slideLayout19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538784" y="533400"/>
            <a:ext cx="2971800" cy="914400"/>
          </a:xfrm>
        </p:spPr>
        <p:txBody>
          <a:bodyPr anchor="b"/>
          <a:lstStyle>
            <a:lvl1pPr algn="l">
              <a:buNone/>
              <a:defRPr sz="2200" b="1">
                <a:solidFill>
                  <a:schemeClr val="accent1"/>
                </a:solidFill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Текст 2"/>
          <p:cNvSpPr>
            <a:spLocks noGrp="1"/>
          </p:cNvSpPr>
          <p:nvPr>
            <p:ph type="body" idx="2"/>
          </p:nvPr>
        </p:nvSpPr>
        <p:spPr>
          <a:xfrm>
            <a:off x="5538847" y="1447802"/>
            <a:ext cx="2971800" cy="4206112"/>
          </a:xfrm>
        </p:spPr>
        <p:txBody>
          <a:bodyPr lIns="91440"/>
          <a:lstStyle>
            <a:lvl1pPr marL="18288" marR="18288" indent="0">
              <a:spcBef>
                <a:spcPts val="0"/>
              </a:spcBef>
              <a:buNone/>
              <a:defRPr sz="1400">
                <a:solidFill>
                  <a:schemeClr val="tx1"/>
                </a:solidFill>
              </a:defRPr>
            </a:lvl1pPr>
            <a:lvl2pPr>
              <a:buNone/>
              <a:defRPr sz="1200">
                <a:solidFill>
                  <a:schemeClr val="tx1"/>
                </a:solidFill>
              </a:defRPr>
            </a:lvl2pPr>
            <a:lvl3pPr>
              <a:buNone/>
              <a:defRPr sz="1000">
                <a:solidFill>
                  <a:schemeClr val="tx1"/>
                </a:solidFill>
              </a:defRPr>
            </a:lvl3pPr>
            <a:lvl4pPr>
              <a:buNone/>
              <a:defRPr sz="900">
                <a:solidFill>
                  <a:schemeClr val="tx1"/>
                </a:solidFill>
              </a:defRPr>
            </a:lvl4pPr>
            <a:lvl5pPr>
              <a:buNone/>
              <a:defRPr sz="900">
                <a:solidFill>
                  <a:schemeClr val="tx1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Содержимое 3"/>
          <p:cNvSpPr>
            <a:spLocks noGrp="1"/>
          </p:cNvSpPr>
          <p:nvPr>
            <p:ph sz="half" idx="1"/>
          </p:nvPr>
        </p:nvSpPr>
        <p:spPr>
          <a:xfrm>
            <a:off x="761372" y="930144"/>
            <a:ext cx="4626159" cy="4724402"/>
          </a:xfrm>
        </p:spPr>
        <p:txBody>
          <a:bodyPr/>
          <a:lstStyle>
            <a:lvl1pPr>
              <a:defRPr sz="2800">
                <a:solidFill>
                  <a:schemeClr val="tx1"/>
                </a:solidFill>
              </a:defRPr>
            </a:lvl1pPr>
            <a:lvl2pPr>
              <a:defRPr sz="2600">
                <a:solidFill>
                  <a:schemeClr val="tx1"/>
                </a:solidFill>
              </a:defRPr>
            </a:lvl2pPr>
            <a:lvl3pPr>
              <a:defRPr sz="2400">
                <a:solidFill>
                  <a:schemeClr val="tx1"/>
                </a:solidFill>
              </a:defRPr>
            </a:lvl3pPr>
            <a:lvl4pPr>
              <a:defRPr sz="2000">
                <a:solidFill>
                  <a:schemeClr val="tx1"/>
                </a:solidFill>
              </a:defRPr>
            </a:lvl4pPr>
            <a:lvl5pPr>
              <a:defRPr sz="2000">
                <a:solidFill>
                  <a:schemeClr val="tx1"/>
                </a:solidFill>
              </a:defRPr>
            </a:lvl5pPr>
            <a:lvl6pPr>
              <a:buNone/>
              <a:defRPr/>
            </a:lvl6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88171714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20.xml><?xml version="1.0" encoding="utf-8"?>
<p:sldLayout xmlns:a="http://schemas.openxmlformats.org/drawingml/2006/main" xmlns:r="http://schemas.openxmlformats.org/officeDocument/2006/relationships" xmlns:p="http://schemas.openxmlformats.org/presentationml/2006/main" showMasterSp="0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15" name="Скругленный прямоугольник 14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1" name="Прямоугольник с одним скругленным углом 10"/>
          <p:cNvSpPr/>
          <p:nvPr/>
        </p:nvSpPr>
        <p:spPr>
          <a:xfrm>
            <a:off x="6400800" y="434162"/>
            <a:ext cx="2324605" cy="4343400"/>
          </a:xfrm>
          <a:prstGeom prst="round1Rect">
            <a:avLst>
              <a:gd name="adj" fmla="val 2748"/>
            </a:avLst>
          </a:prstGeom>
          <a:solidFill>
            <a:srgbClr val="1C1C1C"/>
          </a:soli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5012056"/>
            <a:ext cx="8229600" cy="1051560"/>
          </a:xfrm>
        </p:spPr>
        <p:txBody>
          <a:bodyPr anchor="t"/>
          <a:lstStyle>
            <a:lvl1pPr algn="l">
              <a:buNone/>
              <a:defRPr sz="3600" b="0">
                <a:solidFill>
                  <a:schemeClr val="bg2">
                    <a:shade val="25000"/>
                  </a:schemeClr>
                </a:solidFill>
                <a:effectLst/>
              </a:defRPr>
            </a:lvl1pPr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 bwMode="grayWhite">
          <a:xfrm>
            <a:off x="6462712" y="533400"/>
            <a:ext cx="2240280" cy="4211480"/>
          </a:xfrm>
        </p:spPr>
        <p:txBody>
          <a:bodyPr lIns="91440"/>
          <a:lstStyle>
            <a:lvl1pPr marL="45720" indent="0" algn="l">
              <a:spcBef>
                <a:spcPts val="0"/>
              </a:spcBef>
              <a:buNone/>
              <a:defRPr sz="1400">
                <a:solidFill>
                  <a:srgbClr val="FFFFFF"/>
                </a:solidFill>
              </a:defRPr>
            </a:lvl1pPr>
            <a:lvl2pPr>
              <a:defRPr sz="1200">
                <a:solidFill>
                  <a:srgbClr val="FFFFFF"/>
                </a:solidFill>
              </a:defRPr>
            </a:lvl2pPr>
            <a:lvl3pPr>
              <a:defRPr sz="1000">
                <a:solidFill>
                  <a:srgbClr val="FFFFFF"/>
                </a:solidFill>
              </a:defRPr>
            </a:lvl3pPr>
            <a:lvl4pPr>
              <a:defRPr sz="900">
                <a:solidFill>
                  <a:srgbClr val="FFFFFF"/>
                </a:solidFill>
              </a:defRPr>
            </a:lvl4pPr>
            <a:lvl5pPr>
              <a:defRPr sz="900">
                <a:solidFill>
                  <a:srgbClr val="FFFFFF"/>
                </a:solidFill>
              </a:defRPr>
            </a:lvl5pPr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421480" y="435768"/>
            <a:ext cx="5925312" cy="4343400"/>
          </a:xfrm>
          <a:prstGeom prst="snipRoundRect">
            <a:avLst>
              <a:gd name="adj1" fmla="val 1040"/>
              <a:gd name="adj2" fmla="val 0"/>
            </a:avLst>
          </a:prstGeom>
          <a:solidFill>
            <a:schemeClr val="bg2">
              <a:shade val="10000"/>
            </a:schemeClr>
          </a:solidFill>
        </p:spPr>
        <p:txBody>
          <a:bodyPr/>
          <a:lstStyle>
            <a:lvl1pPr marL="0" indent="0">
              <a:buNone/>
              <a:defRPr sz="3200"/>
            </a:lvl1pPr>
            <a:extLst/>
          </a:lstStyle>
          <a:p>
            <a:r>
              <a:rPr kumimoji="0" lang="ru-RU" smtClean="0"/>
              <a:t>Вставка рисунка</a:t>
            </a:r>
            <a:endParaRPr kumimoji="0" lang="en-US"/>
          </a:p>
        </p:txBody>
      </p:sp>
    </p:spTree>
    <p:extLst>
      <p:ext uri="{BB962C8B-B14F-4D97-AF65-F5344CB8AC3E}">
        <p14:creationId xmlns:p14="http://schemas.microsoft.com/office/powerpoint/2010/main" val="3218631374"/>
      </p:ext>
    </p:extLst>
  </p:cSld>
  <p:clrMapOvr>
    <a:masterClrMapping/>
  </p:clrMapOvr>
</p:sldLayout>
</file>

<file path=ppt/slideLayouts/slideLayout2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502920" y="4983480"/>
            <a:ext cx="8183880" cy="1051560"/>
          </a:xfrm>
        </p:spPr>
        <p:txBody>
          <a:bodyPr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02920" y="530352"/>
            <a:ext cx="8183880" cy="4187952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507988550"/>
      </p:ext>
    </p:extLst>
  </p:cSld>
  <p:clrMapOvr>
    <a:masterClrMapping/>
  </p:clrMapOvr>
</p:sldLayout>
</file>

<file path=ppt/slideLayouts/slideLayout2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533404"/>
            <a:ext cx="1981200" cy="5257799"/>
          </a:xfrm>
        </p:spPr>
        <p:txBody>
          <a:bodyPr vert="eaVert"/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533400" y="533402"/>
            <a:ext cx="5943600" cy="5257801"/>
          </a:xfrm>
        </p:spPr>
        <p:txBody>
          <a:bodyPr vert="eaVert"/>
          <a:lstStyle>
            <a:extLst/>
          </a:lstStyle>
          <a:p>
            <a:pPr lvl="0" eaLnBrk="1" latinLnBrk="0" hangingPunct="1"/>
            <a:r>
              <a:rPr lang="ru-RU" smtClean="0"/>
              <a:t>Образец текста</a:t>
            </a:r>
          </a:p>
          <a:p>
            <a:pPr lvl="1" eaLnBrk="1" latinLnBrk="0" hangingPunct="1"/>
            <a:r>
              <a:rPr lang="ru-RU" smtClean="0"/>
              <a:t>Второй уровень</a:t>
            </a:r>
          </a:p>
          <a:p>
            <a:pPr lvl="2" eaLnBrk="1" latinLnBrk="0" hangingPunct="1"/>
            <a:r>
              <a:rPr lang="ru-RU" smtClean="0"/>
              <a:t>Третий уровень</a:t>
            </a:r>
          </a:p>
          <a:p>
            <a:pPr lvl="3" eaLnBrk="1" latinLnBrk="0" hangingPunct="1"/>
            <a:r>
              <a:rPr lang="ru-RU" smtClean="0"/>
              <a:t>Четвертый уровень</a:t>
            </a:r>
          </a:p>
          <a:p>
            <a:pPr lvl="4" eaLnBrk="1" latinLnBrk="0" hangingPunct="1"/>
            <a:r>
              <a:rPr lang="ru-RU" smtClean="0"/>
              <a:t>Пятый уровень</a:t>
            </a:r>
            <a:endParaRPr kumimoji="0" lang="en-US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074356364"/>
      </p:ext>
    </p:extLst>
  </p:cSld>
  <p:clrMapOvr>
    <a:masterClrMapping/>
  </p:clrMapOvr>
</p:sldLayout>
</file>

<file path=ppt/slideLayouts/slideLayout23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9520273"/>
      </p:ext>
    </p:extLst>
  </p:cSld>
  <p:clrMapOvr>
    <a:masterClrMapping/>
  </p:clrMapOvr>
</p:sldLayout>
</file>

<file path=ppt/slideLayouts/slideLayout24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138675743"/>
      </p:ext>
    </p:extLst>
  </p:cSld>
  <p:clrMapOvr>
    <a:masterClrMapping/>
  </p:clrMapOvr>
</p:sldLayout>
</file>

<file path=ppt/slideLayouts/slideLayout25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79717660"/>
      </p:ext>
    </p:extLst>
  </p:cSld>
  <p:clrMapOvr>
    <a:masterClrMapping/>
  </p:clrMapOvr>
</p:sldLayout>
</file>

<file path=ppt/slideLayouts/slideLayout26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265131173"/>
      </p:ext>
    </p:extLst>
  </p:cSld>
  <p:clrMapOvr>
    <a:masterClrMapping/>
  </p:clrMapOvr>
</p:sldLayout>
</file>

<file path=ppt/slideLayouts/slideLayout27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23309992"/>
      </p:ext>
    </p:extLst>
  </p:cSld>
  <p:clrMapOvr>
    <a:masterClrMapping/>
  </p:clrMapOvr>
</p:sldLayout>
</file>

<file path=ppt/slideLayouts/slideLayout28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905839243"/>
      </p:ext>
    </p:extLst>
  </p:cSld>
  <p:clrMapOvr>
    <a:masterClrMapping/>
  </p:clrMapOvr>
</p:sldLayout>
</file>

<file path=ppt/slideLayouts/slideLayout29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3898059797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30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509794786"/>
      </p:ext>
    </p:extLst>
  </p:cSld>
  <p:clrMapOvr>
    <a:masterClrMapping/>
  </p:clrMapOvr>
</p:sldLayout>
</file>

<file path=ppt/slideLayouts/slideLayout31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510356628"/>
      </p:ext>
    </p:extLst>
  </p:cSld>
  <p:clrMapOvr>
    <a:masterClrMapping/>
  </p:clrMapOvr>
</p:sldLayout>
</file>

<file path=ppt/slideLayouts/slideLayout32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925950648"/>
      </p:ext>
    </p:extLst>
  </p:cSld>
  <p:clrMapOvr>
    <a:masterClrMapping/>
  </p:clrMapOvr>
</p:sldLayout>
</file>

<file path=ppt/slideLayouts/slideLayout33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371627173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Содержимое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Содержимое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_rels/slideMaster2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19.xml"/><Relationship Id="rId3" Type="http://schemas.openxmlformats.org/officeDocument/2006/relationships/slideLayout" Target="../slideLayouts/slideLayout14.xml"/><Relationship Id="rId7" Type="http://schemas.openxmlformats.org/officeDocument/2006/relationships/slideLayout" Target="../slideLayouts/slideLayout18.xml"/><Relationship Id="rId12" Type="http://schemas.openxmlformats.org/officeDocument/2006/relationships/theme" Target="../theme/theme2.xml"/><Relationship Id="rId2" Type="http://schemas.openxmlformats.org/officeDocument/2006/relationships/slideLayout" Target="../slideLayouts/slideLayout13.xml"/><Relationship Id="rId1" Type="http://schemas.openxmlformats.org/officeDocument/2006/relationships/slideLayout" Target="../slideLayouts/slideLayout12.xml"/><Relationship Id="rId6" Type="http://schemas.openxmlformats.org/officeDocument/2006/relationships/slideLayout" Target="../slideLayouts/slideLayout17.xml"/><Relationship Id="rId11" Type="http://schemas.openxmlformats.org/officeDocument/2006/relationships/slideLayout" Target="../slideLayouts/slideLayout22.xml"/><Relationship Id="rId5" Type="http://schemas.openxmlformats.org/officeDocument/2006/relationships/slideLayout" Target="../slideLayouts/slideLayout16.xml"/><Relationship Id="rId10" Type="http://schemas.openxmlformats.org/officeDocument/2006/relationships/slideLayout" Target="../slideLayouts/slideLayout21.xml"/><Relationship Id="rId4" Type="http://schemas.openxmlformats.org/officeDocument/2006/relationships/slideLayout" Target="../slideLayouts/slideLayout15.xml"/><Relationship Id="rId9" Type="http://schemas.openxmlformats.org/officeDocument/2006/relationships/slideLayout" Target="../slideLayouts/slideLayout20.xml"/></Relationships>
</file>

<file path=ppt/slideMasters/_rels/slideMaster3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30.xml"/><Relationship Id="rId3" Type="http://schemas.openxmlformats.org/officeDocument/2006/relationships/slideLayout" Target="../slideLayouts/slideLayout25.xml"/><Relationship Id="rId7" Type="http://schemas.openxmlformats.org/officeDocument/2006/relationships/slideLayout" Target="../slideLayouts/slideLayout29.xml"/><Relationship Id="rId12" Type="http://schemas.openxmlformats.org/officeDocument/2006/relationships/theme" Target="../theme/theme3.xml"/><Relationship Id="rId2" Type="http://schemas.openxmlformats.org/officeDocument/2006/relationships/slideLayout" Target="../slideLayouts/slideLayout24.xml"/><Relationship Id="rId1" Type="http://schemas.openxmlformats.org/officeDocument/2006/relationships/slideLayout" Target="../slideLayouts/slideLayout23.xml"/><Relationship Id="rId6" Type="http://schemas.openxmlformats.org/officeDocument/2006/relationships/slideLayout" Target="../slideLayouts/slideLayout28.xml"/><Relationship Id="rId11" Type="http://schemas.openxmlformats.org/officeDocument/2006/relationships/slideLayout" Target="../slideLayouts/slideLayout33.xml"/><Relationship Id="rId5" Type="http://schemas.openxmlformats.org/officeDocument/2006/relationships/slideLayout" Target="../slideLayouts/slideLayout27.xml"/><Relationship Id="rId10" Type="http://schemas.openxmlformats.org/officeDocument/2006/relationships/slideLayout" Target="../slideLayouts/slideLayout32.xml"/><Relationship Id="rId4" Type="http://schemas.openxmlformats.org/officeDocument/2006/relationships/slideLayout" Target="../slideLayouts/slideLayout26.xml"/><Relationship Id="rId9" Type="http://schemas.openxmlformats.org/officeDocument/2006/relationships/slideLayout" Target="../slideLayouts/slideLayout31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4C71EC6-210F-42DE-9C53-41977AD35B3D}" type="datetimeFigureOut">
              <a:rPr lang="ru-RU" smtClean="0"/>
              <a:t>19.11.2023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19B0651-EE4F-4900-A07F-96A6BFA9D0F0}" type="slidenum">
              <a:rPr lang="ru-RU" smtClean="0"/>
              <a:t>‹#›</a:t>
            </a:fld>
            <a:endParaRPr lang="ru-RU"/>
          </a:p>
        </p:txBody>
      </p:sp>
    </p:spTree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Masters/slideMaster2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2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7" name="Скругленный прямоугольник 6"/>
          <p:cNvSpPr/>
          <p:nvPr/>
        </p:nvSpPr>
        <p:spPr>
          <a:xfrm>
            <a:off x="304800" y="329184"/>
            <a:ext cx="8532055" cy="6196819"/>
          </a:xfrm>
          <a:prstGeom prst="roundRect">
            <a:avLst>
              <a:gd name="adj" fmla="val 2081"/>
            </a:avLst>
          </a:prstGeom>
          <a:gradFill flip="none" rotWithShape="1">
            <a:gsLst>
              <a:gs pos="0">
                <a:srgbClr val="FFFFFF">
                  <a:shade val="100000"/>
                </a:srgbClr>
              </a:gs>
              <a:gs pos="98000">
                <a:srgbClr val="FFFFFF">
                  <a:shade val="100000"/>
                </a:srgbClr>
              </a:gs>
              <a:gs pos="99055">
                <a:srgbClr val="FFFFFF">
                  <a:shade val="93000"/>
                </a:srgbClr>
              </a:gs>
              <a:gs pos="100000">
                <a:srgbClr val="FFFFFF">
                  <a:shade val="70000"/>
                </a:srgbClr>
              </a:gs>
            </a:gsLst>
            <a:lin ang="5400000" scaled="1"/>
            <a:tileRect/>
          </a:gradFill>
          <a:ln w="2000" cap="rnd" cmpd="sng" algn="ctr">
            <a:solidFill>
              <a:srgbClr val="302F2C">
                <a:tint val="65000"/>
                <a:satMod val="120000"/>
              </a:srgbClr>
            </a:solidFill>
            <a:prstDash val="solid"/>
          </a:ln>
          <a:effectLst>
            <a:outerShdw blurRad="76200" dist="50800" dir="5400000" algn="tl" rotWithShape="0">
              <a:srgbClr val="000000">
                <a:alpha val="25000"/>
              </a:srgbClr>
            </a:outerShdw>
          </a:effectLst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9" name="Скругленный прямоугольник 8"/>
          <p:cNvSpPr/>
          <p:nvPr/>
        </p:nvSpPr>
        <p:spPr>
          <a:xfrm>
            <a:off x="418596" y="434162"/>
            <a:ext cx="8306809" cy="5486400"/>
          </a:xfrm>
          <a:prstGeom prst="roundRect">
            <a:avLst>
              <a:gd name="adj" fmla="val 2127"/>
            </a:avLst>
          </a:prstGeom>
          <a:gradFill rotWithShape="1">
            <a:gsLst>
              <a:gs pos="0">
                <a:schemeClr val="bg1">
                  <a:tint val="75000"/>
                  <a:satMod val="150000"/>
                </a:schemeClr>
              </a:gs>
              <a:gs pos="55000">
                <a:schemeClr val="bg1">
                  <a:shade val="75000"/>
                  <a:satMod val="100000"/>
                </a:schemeClr>
              </a:gs>
              <a:gs pos="100000">
                <a:schemeClr val="bg1">
                  <a:shade val="35000"/>
                  <a:satMod val="100000"/>
                </a:schemeClr>
              </a:gs>
            </a:gsLst>
            <a:path path="circle">
              <a:fillToRect l="50000" t="175000" r="50000" b="-75000"/>
            </a:path>
          </a:gradFill>
          <a:ln w="8890" cap="rnd" cmpd="sng" algn="ctr">
            <a:noFill/>
            <a:prstDash val="solid"/>
          </a:ln>
          <a:effectLst/>
        </p:spPr>
        <p:style>
          <a:lnRef idx="3">
            <a:schemeClr val="lt1"/>
          </a:lnRef>
          <a:fillRef idx="1">
            <a:schemeClr val="accent1"/>
          </a:fillRef>
          <a:effectRef idx="1">
            <a:schemeClr val="accent1"/>
          </a:effectRef>
          <a:fontRef idx="minor">
            <a:schemeClr val="lt1"/>
          </a:fontRef>
        </p:style>
        <p:txBody>
          <a:bodyPr anchor="ctr"/>
          <a:lstStyle>
            <a:extLst/>
          </a:lstStyle>
          <a:p>
            <a:pPr algn="ctr"/>
            <a:endParaRPr lang="en-US">
              <a:solidFill>
                <a:prstClr val="white"/>
              </a:solidFill>
            </a:endParaRPr>
          </a:p>
        </p:txBody>
      </p:sp>
      <p:sp>
        <p:nvSpPr>
          <p:cNvPr id="13" name="Заголовок 12"/>
          <p:cNvSpPr>
            <a:spLocks noGrp="1"/>
          </p:cNvSpPr>
          <p:nvPr>
            <p:ph type="title"/>
          </p:nvPr>
        </p:nvSpPr>
        <p:spPr>
          <a:xfrm>
            <a:off x="502920" y="4985590"/>
            <a:ext cx="8183880" cy="1051560"/>
          </a:xfrm>
          <a:prstGeom prst="rect">
            <a:avLst/>
          </a:prstGeom>
        </p:spPr>
        <p:txBody>
          <a:bodyPr vert="horz" anchor="b">
            <a:normAutofit/>
          </a:bodyPr>
          <a:lstStyle>
            <a:extLst/>
          </a:lstStyle>
          <a:p>
            <a:r>
              <a:rPr kumimoji="0" lang="ru-RU" smtClean="0"/>
              <a:t>Образец заголовка</a:t>
            </a:r>
            <a:endParaRPr kumimoji="0" lang="en-US"/>
          </a:p>
        </p:txBody>
      </p:sp>
      <p:sp>
        <p:nvSpPr>
          <p:cNvPr id="4" name="Текст 3"/>
          <p:cNvSpPr>
            <a:spLocks noGrp="1"/>
          </p:cNvSpPr>
          <p:nvPr>
            <p:ph type="body" idx="1"/>
          </p:nvPr>
        </p:nvSpPr>
        <p:spPr>
          <a:xfrm>
            <a:off x="502920" y="530352"/>
            <a:ext cx="8183880" cy="4187952"/>
          </a:xfrm>
          <a:prstGeom prst="rect">
            <a:avLst/>
          </a:prstGeom>
        </p:spPr>
        <p:txBody>
          <a:bodyPr vert="horz" lIns="182880" tIns="91440">
            <a:normAutofit/>
          </a:bodyPr>
          <a:lstStyle>
            <a:extLst/>
          </a:lstStyle>
          <a:p>
            <a:pPr lvl="0" eaLnBrk="1" latinLnBrk="0" hangingPunct="1"/>
            <a:r>
              <a:rPr kumimoji="0" lang="ru-RU" smtClean="0"/>
              <a:t>Образец текста</a:t>
            </a:r>
          </a:p>
          <a:p>
            <a:pPr lvl="1" eaLnBrk="1" latinLnBrk="0" hangingPunct="1"/>
            <a:r>
              <a:rPr kumimoji="0" lang="ru-RU" smtClean="0"/>
              <a:t>Второй уровень</a:t>
            </a:r>
          </a:p>
          <a:p>
            <a:pPr lvl="2" eaLnBrk="1" latinLnBrk="0" hangingPunct="1"/>
            <a:r>
              <a:rPr kumimoji="0" lang="ru-RU" smtClean="0"/>
              <a:t>Третий уровень</a:t>
            </a:r>
          </a:p>
          <a:p>
            <a:pPr lvl="3" eaLnBrk="1" latinLnBrk="0" hangingPunct="1"/>
            <a:r>
              <a:rPr kumimoji="0" lang="ru-RU" smtClean="0"/>
              <a:t>Четвертый уровень</a:t>
            </a:r>
          </a:p>
          <a:p>
            <a:pPr lvl="4" eaLnBrk="1" latinLnBrk="0" hangingPunct="1"/>
            <a:r>
              <a:rPr kumimoji="0" lang="ru-RU" smtClean="0"/>
              <a:t>Пятый уровень</a:t>
            </a:r>
            <a:endParaRPr kumimoji="0" lang="en-US"/>
          </a:p>
        </p:txBody>
      </p:sp>
      <p:sp>
        <p:nvSpPr>
          <p:cNvPr id="25" name="Дата 24"/>
          <p:cNvSpPr>
            <a:spLocks noGrp="1"/>
          </p:cNvSpPr>
          <p:nvPr>
            <p:ph type="dt" sz="half" idx="2"/>
          </p:nvPr>
        </p:nvSpPr>
        <p:spPr>
          <a:xfrm>
            <a:off x="3776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5B106E36-FD25-4E2D-B0AA-010F637433A0}" type="datetimeFigureOut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19.11.2023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18" name="Нижний колонтитул 17"/>
          <p:cNvSpPr>
            <a:spLocks noGrp="1"/>
          </p:cNvSpPr>
          <p:nvPr>
            <p:ph type="ftr" sz="quarter" idx="3"/>
          </p:nvPr>
        </p:nvSpPr>
        <p:spPr>
          <a:xfrm>
            <a:off x="6062328" y="6111875"/>
            <a:ext cx="2286000" cy="365125"/>
          </a:xfrm>
          <a:prstGeom prst="rect">
            <a:avLst/>
          </a:prstGeom>
        </p:spPr>
        <p:txBody>
          <a:bodyPr vert="horz" anchor="b"/>
          <a:lstStyle>
            <a:lvl1pPr algn="l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4"/>
          </p:nvPr>
        </p:nvSpPr>
        <p:spPr>
          <a:xfrm>
            <a:off x="8348328" y="6111875"/>
            <a:ext cx="457200" cy="365125"/>
          </a:xfrm>
          <a:prstGeom prst="rect">
            <a:avLst/>
          </a:prstGeom>
        </p:spPr>
        <p:txBody>
          <a:bodyPr vert="horz" anchor="b"/>
          <a:lstStyle>
            <a:lvl1pPr algn="r" eaLnBrk="1" latinLnBrk="0" hangingPunct="1">
              <a:defRPr kumimoji="0" sz="1000">
                <a:solidFill>
                  <a:schemeClr val="bg2">
                    <a:shade val="50000"/>
                  </a:schemeClr>
                </a:solidFill>
              </a:defRPr>
            </a:lvl1pPr>
            <a:extLst/>
          </a:lstStyle>
          <a:p>
            <a:fld id="{725C68B6-61C2-468F-89AB-4B9F7531AA68}" type="slidenum">
              <a:rPr lang="ru-RU" smtClean="0">
                <a:solidFill>
                  <a:srgbClr val="E3DED1">
                    <a:shade val="50000"/>
                  </a:srgbClr>
                </a:solidFill>
              </a:rPr>
              <a:pPr/>
              <a:t>‹#›</a:t>
            </a:fld>
            <a:endParaRPr lang="ru-RU">
              <a:solidFill>
                <a:srgbClr val="E3DED1">
                  <a:shade val="50000"/>
                </a:srgb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92235278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61" r:id="rId1"/>
    <p:sldLayoutId id="2147483662" r:id="rId2"/>
    <p:sldLayoutId id="2147483663" r:id="rId3"/>
    <p:sldLayoutId id="2147483664" r:id="rId4"/>
    <p:sldLayoutId id="2147483665" r:id="rId5"/>
    <p:sldLayoutId id="2147483666" r:id="rId6"/>
    <p:sldLayoutId id="2147483667" r:id="rId7"/>
    <p:sldLayoutId id="2147483668" r:id="rId8"/>
    <p:sldLayoutId id="2147483669" r:id="rId9"/>
    <p:sldLayoutId id="2147483670" r:id="rId10"/>
    <p:sldLayoutId id="2147483671" r:id="rId11"/>
  </p:sldLayoutIdLst>
  <p:txStyles>
    <p:titleStyle>
      <a:lvl1pPr algn="l" rtl="0" eaLnBrk="1" latinLnBrk="0" hangingPunct="1">
        <a:spcBef>
          <a:spcPct val="0"/>
        </a:spcBef>
        <a:buNone/>
        <a:defRPr kumimoji="0" sz="3600" b="1" kern="1200">
          <a:solidFill>
            <a:schemeClr val="accent1">
              <a:tint val="88000"/>
              <a:satMod val="150000"/>
            </a:schemeClr>
          </a:solidFill>
          <a:effectLst>
            <a:outerShdw blurRad="53975" dist="22860" dir="5400000" algn="tl" rotWithShape="0">
              <a:srgbClr val="000000">
                <a:alpha val="55000"/>
              </a:srgbClr>
            </a:outerShdw>
          </a:effectLst>
          <a:latin typeface="+mj-lt"/>
          <a:ea typeface="+mj-ea"/>
          <a:cs typeface="+mj-cs"/>
        </a:defRPr>
      </a:lvl1pPr>
      <a:extLst/>
    </p:titleStyle>
    <p:bodyStyle>
      <a:lvl1pPr marL="265176" indent="-265176" algn="l" rtl="0" eaLnBrk="1" latinLnBrk="0" hangingPunct="1">
        <a:spcBef>
          <a:spcPts val="250"/>
        </a:spcBef>
        <a:buClr>
          <a:schemeClr val="accent1"/>
        </a:buClr>
        <a:buSzPct val="80000"/>
        <a:buFont typeface="Wingdings 2"/>
        <a:buChar char=""/>
        <a:defRPr kumimoji="0" sz="2800" kern="1200">
          <a:solidFill>
            <a:schemeClr val="tx1"/>
          </a:solidFill>
          <a:effectLst/>
          <a:latin typeface="+mn-lt"/>
          <a:ea typeface="+mn-ea"/>
          <a:cs typeface="+mn-cs"/>
        </a:defRPr>
      </a:lvl1pPr>
      <a:lvl2pPr marL="548640" indent="-201168" algn="l" rtl="0" eaLnBrk="1" latinLnBrk="0" hangingPunct="1">
        <a:spcBef>
          <a:spcPts val="250"/>
        </a:spcBef>
        <a:buClr>
          <a:schemeClr val="accent1"/>
        </a:buClr>
        <a:buSzPct val="100000"/>
        <a:buFont typeface="Verdana"/>
        <a:buChar char="◦"/>
        <a:defRPr kumimoji="0" sz="2400" kern="1200">
          <a:solidFill>
            <a:schemeClr val="tx1"/>
          </a:solidFill>
          <a:latin typeface="+mn-lt"/>
          <a:ea typeface="+mn-ea"/>
          <a:cs typeface="+mn-cs"/>
        </a:defRPr>
      </a:lvl2pPr>
      <a:lvl3pPr marL="786384" indent="-182880" algn="l" rtl="0" eaLnBrk="1" latinLnBrk="0" hangingPunct="1">
        <a:spcBef>
          <a:spcPts val="250"/>
        </a:spcBef>
        <a:buClr>
          <a:schemeClr val="accent2">
            <a:tint val="85000"/>
            <a:satMod val="285000"/>
          </a:schemeClr>
        </a:buClr>
        <a:buSzPct val="100000"/>
        <a:buFont typeface="Wingdings 2"/>
        <a:buChar char=""/>
        <a:defRPr kumimoji="0" sz="2200" kern="1200">
          <a:solidFill>
            <a:schemeClr val="tx1"/>
          </a:solidFill>
          <a:latin typeface="+mn-lt"/>
          <a:ea typeface="+mn-ea"/>
          <a:cs typeface="+mn-cs"/>
        </a:defRPr>
      </a:lvl3pPr>
      <a:lvl4pPr marL="1024128" indent="-182880" algn="l" rtl="0" eaLnBrk="1" latinLnBrk="0" hangingPunct="1">
        <a:spcBef>
          <a:spcPts val="230"/>
        </a:spcBef>
        <a:buClr>
          <a:schemeClr val="accent2">
            <a:tint val="85000"/>
            <a:satMod val="285000"/>
          </a:schemeClr>
        </a:buClr>
        <a:buSzPct val="112000"/>
        <a:buFont typeface="Verdana"/>
        <a:buChar char="◦"/>
        <a:defRPr kumimoji="0" sz="1900" kern="1200">
          <a:solidFill>
            <a:schemeClr val="tx1"/>
          </a:solidFill>
          <a:latin typeface="+mn-lt"/>
          <a:ea typeface="+mn-ea"/>
          <a:cs typeface="+mn-cs"/>
        </a:defRPr>
      </a:lvl4pPr>
      <a:lvl5pPr marL="1280160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1490472" indent="-182880" algn="l" rtl="0" eaLnBrk="1" latinLnBrk="0" hangingPunct="1">
        <a:spcBef>
          <a:spcPts val="250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700" kern="1200" baseline="0">
          <a:solidFill>
            <a:schemeClr val="tx1"/>
          </a:solidFill>
          <a:latin typeface="+mn-lt"/>
          <a:ea typeface="+mn-ea"/>
          <a:cs typeface="+mn-cs"/>
        </a:defRPr>
      </a:lvl6pPr>
      <a:lvl7pPr marL="1700784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7pPr>
      <a:lvl8pPr marL="1920240" indent="-182880" algn="l" rtl="0" eaLnBrk="1" latinLnBrk="0" hangingPunct="1">
        <a:spcBef>
          <a:spcPts val="257"/>
        </a:spcBef>
        <a:buClr>
          <a:schemeClr val="accent3">
            <a:tint val="85000"/>
            <a:satMod val="275000"/>
          </a:schemeClr>
        </a:buClr>
        <a:buSzPct val="100000"/>
        <a:buFont typeface="Verdana"/>
        <a:buChar char="◦"/>
        <a:defRPr kumimoji="0" sz="1500" kern="1200" baseline="0">
          <a:solidFill>
            <a:schemeClr val="tx1"/>
          </a:solidFill>
          <a:latin typeface="+mn-lt"/>
          <a:ea typeface="+mn-ea"/>
          <a:cs typeface="+mn-cs"/>
        </a:defRPr>
      </a:lvl8pPr>
      <a:lvl9pPr marL="2148840" indent="-182880" algn="l" rtl="0" eaLnBrk="1" latinLnBrk="0" hangingPunct="1">
        <a:spcBef>
          <a:spcPts val="255"/>
        </a:spcBef>
        <a:buClr>
          <a:schemeClr val="accent3">
            <a:tint val="85000"/>
            <a:satMod val="275000"/>
          </a:schemeClr>
        </a:buClr>
        <a:buSzPct val="100000"/>
        <a:buFont typeface="Wingdings 2"/>
        <a:buChar char=""/>
        <a:defRPr kumimoji="0" sz="1500" kern="1200">
          <a:solidFill>
            <a:schemeClr val="tx1"/>
          </a:solidFill>
          <a:latin typeface="+mn-lt"/>
          <a:ea typeface="+mn-ea"/>
          <a:cs typeface="+mn-cs"/>
        </a:defRPr>
      </a:lvl9pPr>
      <a:extLst/>
    </p:bodyStyle>
    <p:otherStyle>
      <a:lvl1pPr marL="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rtl="0" eaLnBrk="1" latinLnBrk="0" hangingPunct="1">
        <a:defRPr kumimoji="0" kern="1200">
          <a:solidFill>
            <a:schemeClr val="tx1"/>
          </a:solidFill>
          <a:latin typeface="+mn-lt"/>
          <a:ea typeface="+mn-ea"/>
          <a:cs typeface="+mn-cs"/>
        </a:defRPr>
      </a:lvl9pPr>
      <a:extLst/>
    </p:otherStyle>
  </p:txStyles>
</p:sldMaster>
</file>

<file path=ppt/slideMasters/slideMaster3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B106E36-FD25-4E2D-B0AA-010F637433A0}" type="datetimeFigureOut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19.11.2023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725C68B6-61C2-468F-89AB-4B9F7531AA68}" type="slidenum">
              <a:rPr lang="ru-RU" smtClean="0">
                <a:solidFill>
                  <a:prstClr val="black">
                    <a:tint val="75000"/>
                  </a:prstClr>
                </a:solidFill>
              </a:rPr>
              <a:pPr/>
              <a:t>‹#›</a:t>
            </a:fld>
            <a:endParaRPr lang="ru-RU">
              <a:solidFill>
                <a:prstClr val="black">
                  <a:tint val="75000"/>
                </a:prstClr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1057808750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73" r:id="rId1"/>
    <p:sldLayoutId id="2147483674" r:id="rId2"/>
    <p:sldLayoutId id="2147483675" r:id="rId3"/>
    <p:sldLayoutId id="2147483676" r:id="rId4"/>
    <p:sldLayoutId id="2147483677" r:id="rId5"/>
    <p:sldLayoutId id="2147483678" r:id="rId6"/>
    <p:sldLayoutId id="2147483679" r:id="rId7"/>
    <p:sldLayoutId id="2147483680" r:id="rId8"/>
    <p:sldLayoutId id="2147483681" r:id="rId9"/>
    <p:sldLayoutId id="2147483682" r:id="rId10"/>
    <p:sldLayoutId id="2147483683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12.xml"/></Relationships>
</file>

<file path=ppt/slides/_rels/slide2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wmf"/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9.xml"/></Relationships>
</file>

<file path=ppt/slides/_rels/slide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5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6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png"/><Relationship Id="rId1" Type="http://schemas.openxmlformats.org/officeDocument/2006/relationships/slideLayout" Target="../slideLayouts/slideLayout29.xml"/></Relationships>
</file>

<file path=ppt/slides/_rels/slide8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_rels/slide9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9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428596" y="1785926"/>
            <a:ext cx="7772400" cy="1828800"/>
          </a:xfrm>
        </p:spPr>
        <p:txBody>
          <a:bodyPr/>
          <a:lstStyle/>
          <a:p>
            <a:r>
              <a:rPr lang="ru-RU" b="1" i="1" dirty="0" smtClean="0">
                <a:solidFill>
                  <a:schemeClr val="accent6">
                    <a:lumMod val="50000"/>
                  </a:schemeClr>
                </a:solidFill>
              </a:rPr>
              <a:t>Решение задач конкурса «Кенгуру»</a:t>
            </a:r>
            <a:endParaRPr lang="ru-RU" b="1" i="1" dirty="0">
              <a:solidFill>
                <a:schemeClr val="accent6">
                  <a:lumMod val="50000"/>
                </a:schemeClr>
              </a:solidFill>
            </a:endParaRPr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428596" y="571480"/>
            <a:ext cx="3271806" cy="914400"/>
          </a:xfrm>
        </p:spPr>
        <p:txBody>
          <a:bodyPr>
            <a:normAutofit/>
          </a:bodyPr>
          <a:lstStyle/>
          <a:p>
            <a:r>
              <a:rPr lang="ru-RU" sz="2800" b="1" dirty="0" smtClean="0">
                <a:solidFill>
                  <a:srgbClr val="FF0000"/>
                </a:solidFill>
              </a:rPr>
              <a:t>Занятие №10</a:t>
            </a:r>
            <a:endParaRPr lang="ru-RU" sz="2800" b="1" dirty="0">
              <a:solidFill>
                <a:srgbClr val="FF0000"/>
              </a:solidFill>
            </a:endParaRPr>
          </a:p>
        </p:txBody>
      </p:sp>
      <p:pic>
        <p:nvPicPr>
          <p:cNvPr id="1026" name="Picture 2" descr="C:\Documents and Settings\нина\Local Settings\Temporary Internet Files\Content.IE5\YV8PIQLK\MCj040640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5357818" y="3857628"/>
            <a:ext cx="2809965" cy="2414593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52937103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slide(fromBottom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gradFill>
          <a:gsLst>
            <a:gs pos="0">
              <a:schemeClr val="accent6">
                <a:lumMod val="40000"/>
                <a:lumOff val="60000"/>
              </a:schemeClr>
            </a:gs>
            <a:gs pos="50000">
              <a:schemeClr val="accent1">
                <a:tint val="44500"/>
                <a:satMod val="160000"/>
              </a:schemeClr>
            </a:gs>
            <a:gs pos="100000">
              <a:schemeClr val="accent1">
                <a:tint val="23500"/>
                <a:satMod val="160000"/>
              </a:schemeClr>
            </a:gs>
          </a:gsLst>
          <a:lin ang="5400000" scaled="0"/>
        </a:gra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83" name="Прямоугольник 82"/>
          <p:cNvSpPr/>
          <p:nvPr/>
        </p:nvSpPr>
        <p:spPr>
          <a:xfrm>
            <a:off x="3214678" y="0"/>
            <a:ext cx="1934953" cy="584775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3200" b="1" i="1" dirty="0" smtClean="0">
                <a:solidFill>
                  <a:srgbClr val="F79646">
                    <a:lumMod val="50000"/>
                  </a:srgbClr>
                </a:solidFill>
              </a:rPr>
              <a:t>Разминка</a:t>
            </a:r>
            <a:endParaRPr lang="ru-RU" sz="3200" b="1" i="1" dirty="0">
              <a:solidFill>
                <a:srgbClr val="F79646">
                  <a:lumMod val="50000"/>
                </a:srgbClr>
              </a:solidFill>
            </a:endParaRPr>
          </a:p>
        </p:txBody>
      </p:sp>
      <p:sp>
        <p:nvSpPr>
          <p:cNvPr id="26625" name="Rectangle 1"/>
          <p:cNvSpPr>
            <a:spLocks noChangeArrowheads="1"/>
          </p:cNvSpPr>
          <p:nvPr/>
        </p:nvSpPr>
        <p:spPr bwMode="auto">
          <a:xfrm>
            <a:off x="0" y="428604"/>
            <a:ext cx="5286412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1) Исключите лишнее слово: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6626" name="Rectangle 2"/>
          <p:cNvSpPr>
            <a:spLocks noChangeArrowheads="1"/>
          </p:cNvSpPr>
          <p:nvPr/>
        </p:nvSpPr>
        <p:spPr bwMode="auto">
          <a:xfrm>
            <a:off x="571472" y="928670"/>
            <a:ext cx="3143272" cy="181588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С А И В Л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   Р Е О Х</a:t>
            </a:r>
            <a:endParaRPr lang="ru-RU" sz="2800" dirty="0" smtClean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Arial" pitchFamily="34" charset="0"/>
              </a:rPr>
              <a:t>Ш  П А У К</a:t>
            </a: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ea typeface="Calibri" pitchFamily="34" charset="0"/>
                <a:cs typeface="Times New Roman" pitchFamily="18" charset="0"/>
              </a:rPr>
              <a:t>Ш  Р А У Г</a:t>
            </a:r>
            <a:r>
              <a:rPr lang="ru-RU" sz="2800" dirty="0" smtClean="0">
                <a:solidFill>
                  <a:srgbClr val="002060"/>
                </a:solidFill>
                <a:latin typeface="Arial" pitchFamily="34" charset="0"/>
              </a:rPr>
              <a:t> </a:t>
            </a:r>
          </a:p>
        </p:txBody>
      </p:sp>
      <p:sp>
        <p:nvSpPr>
          <p:cNvPr id="87" name="TextBox 86"/>
          <p:cNvSpPr txBox="1"/>
          <p:nvPr/>
        </p:nvSpPr>
        <p:spPr>
          <a:xfrm>
            <a:off x="4857752" y="1000108"/>
            <a:ext cx="2571768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С Л И В А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8" name="Прямоугольник 87"/>
          <p:cNvSpPr/>
          <p:nvPr/>
        </p:nvSpPr>
        <p:spPr>
          <a:xfrm>
            <a:off x="4929190" y="2285992"/>
            <a:ext cx="1867819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Г Р У Ш А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89" name="Прямоугольник 88"/>
          <p:cNvSpPr/>
          <p:nvPr/>
        </p:nvSpPr>
        <p:spPr>
          <a:xfrm>
            <a:off x="4857752" y="1857364"/>
            <a:ext cx="1903085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П У Ш К А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1" name="Прямоугольник 90"/>
          <p:cNvSpPr/>
          <p:nvPr/>
        </p:nvSpPr>
        <p:spPr>
          <a:xfrm>
            <a:off x="5072066" y="1428736"/>
            <a:ext cx="1478290" cy="52322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r>
              <a:rPr lang="ru-RU" sz="2800" b="1" dirty="0" smtClean="0">
                <a:solidFill>
                  <a:srgbClr val="002060"/>
                </a:solidFill>
                <a:latin typeface="Arial" pitchFamily="34" charset="0"/>
                <a:cs typeface="Arial" pitchFamily="34" charset="0"/>
              </a:rPr>
              <a:t>О Р Е Х</a:t>
            </a:r>
            <a:endParaRPr lang="ru-RU" sz="2800" b="1" dirty="0">
              <a:solidFill>
                <a:srgbClr val="002060"/>
              </a:solidFill>
              <a:latin typeface="Arial" pitchFamily="34" charset="0"/>
              <a:cs typeface="Arial" pitchFamily="34" charset="0"/>
            </a:endParaRPr>
          </a:p>
        </p:txBody>
      </p:sp>
      <p:sp>
        <p:nvSpPr>
          <p:cNvPr id="95" name="Прямоугольник 94"/>
          <p:cNvSpPr/>
          <p:nvPr/>
        </p:nvSpPr>
        <p:spPr>
          <a:xfrm>
            <a:off x="357158" y="2857496"/>
            <a:ext cx="8143932" cy="954107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2) Какой цифрой оканчивается произведение всех нечётных чисел от 1 до 51? 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6" name="TextBox 95"/>
          <p:cNvSpPr txBox="1"/>
          <p:nvPr/>
        </p:nvSpPr>
        <p:spPr>
          <a:xfrm flipH="1">
            <a:off x="6286512" y="3357562"/>
            <a:ext cx="2143140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prstClr val="black"/>
                </a:solidFill>
              </a:rPr>
              <a:t>Ответ: </a:t>
            </a:r>
            <a:r>
              <a:rPr lang="ru-RU" sz="2800" b="1" dirty="0" smtClean="0">
                <a:solidFill>
                  <a:prstClr val="black"/>
                </a:solidFill>
              </a:rPr>
              <a:t>5</a:t>
            </a:r>
            <a:endParaRPr lang="ru-RU" sz="2000" b="1" dirty="0">
              <a:solidFill>
                <a:prstClr val="black"/>
              </a:solidFill>
            </a:endParaRPr>
          </a:p>
        </p:txBody>
      </p:sp>
      <p:sp>
        <p:nvSpPr>
          <p:cNvPr id="26628" name="Rectangle 4"/>
          <p:cNvSpPr>
            <a:spLocks noChangeArrowheads="1"/>
          </p:cNvSpPr>
          <p:nvPr/>
        </p:nvSpPr>
        <p:spPr bwMode="auto">
          <a:xfrm>
            <a:off x="0" y="4071943"/>
            <a:ext cx="8429652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3) Два лётчика вылетели из одного города в два различных пункта. Кто из них долетит до места назначения быстрее, если первому из них нужно пролететь вдвое большее расстояние, но зато он летит в два раза быстрее?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99" name="TextBox 98"/>
          <p:cNvSpPr txBox="1"/>
          <p:nvPr/>
        </p:nvSpPr>
        <p:spPr>
          <a:xfrm>
            <a:off x="5857884" y="6072206"/>
            <a:ext cx="3286116" cy="523220"/>
          </a:xfrm>
          <a:prstGeom prst="rect">
            <a:avLst/>
          </a:prstGeom>
          <a:noFill/>
        </p:spPr>
        <p:txBody>
          <a:bodyPr wrap="square" rtlCol="0">
            <a:spAutoFit/>
          </a:bodyPr>
          <a:lstStyle/>
          <a:p>
            <a:r>
              <a:rPr lang="ru-RU" sz="2800" i="1" dirty="0" smtClean="0">
                <a:solidFill>
                  <a:prstClr val="black"/>
                </a:solidFill>
              </a:rPr>
              <a:t>Ответ: </a:t>
            </a:r>
            <a:r>
              <a:rPr lang="ru-RU" sz="2800" b="1" dirty="0" smtClean="0">
                <a:solidFill>
                  <a:prstClr val="black"/>
                </a:solidFill>
              </a:rPr>
              <a:t>одинаково.</a:t>
            </a:r>
            <a:endParaRPr lang="ru-RU" sz="2800" b="1" dirty="0">
              <a:solidFill>
                <a:prstClr val="black"/>
              </a:solidFill>
            </a:endParaRPr>
          </a:p>
        </p:txBody>
      </p:sp>
      <p:pic>
        <p:nvPicPr>
          <p:cNvPr id="26629" name="Picture 5" descr="C:\Documents and Settings\нина\Local Settings\Temporary Internet Files\Content.IE5\576BRSR6\MCj04403890000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728672" y="3714752"/>
            <a:ext cx="1415328" cy="1357322"/>
          </a:xfrm>
          <a:prstGeom prst="rect">
            <a:avLst/>
          </a:prstGeom>
          <a:noFill/>
        </p:spPr>
      </p:pic>
      <p:pic>
        <p:nvPicPr>
          <p:cNvPr id="26630" name="Picture 6" descr="C:\Documents and Settings\нина\Local Settings\Temporary Internet Files\Content.IE5\4TZ1FM0L\MCj04103250000[1].wmf"/>
          <p:cNvPicPr>
            <a:picLocks noChangeAspect="1" noChangeArrowheads="1"/>
          </p:cNvPicPr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4000496" y="5929330"/>
            <a:ext cx="1828800" cy="606425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77343884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2662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2000"/>
                                        <p:tgtEl>
                                          <p:spTgt spid="2662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4" dur="1000"/>
                                        <p:tgtEl>
                                          <p:spTgt spid="8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1000"/>
                            </p:stCondLst>
                            <p:childTnLst>
                              <p:par>
                                <p:cTn id="16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18" dur="1000"/>
                                        <p:tgtEl>
                                          <p:spTgt spid="91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9" fill="hold">
                            <p:stCondLst>
                              <p:cond delay="2000"/>
                            </p:stCondLst>
                            <p:childTnLst>
                              <p:par>
                                <p:cTn id="20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2" dur="1000"/>
                                        <p:tgtEl>
                                          <p:spTgt spid="8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3" fill="hold">
                            <p:stCondLst>
                              <p:cond delay="3000"/>
                            </p:stCondLst>
                            <p:childTnLst>
                              <p:par>
                                <p:cTn id="24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6" dur="1000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7" fill="hold">
                            <p:stCondLst>
                              <p:cond delay="4000"/>
                            </p:stCondLst>
                            <p:childTnLst>
                              <p:par>
                                <p:cTn id="28" presetID="3" presetClass="emph" presetSubtype="2" repeatCount="2000" autoRev="1" fill="hold" nodeType="afterEffect">
                                  <p:stCondLst>
                                    <p:cond delay="0"/>
                                  </p:stCondLst>
                                  <p:childTnLst>
                                    <p:animClr clrSpc="rgb" dir="cw">
                                      <p:cBhvr override="childStyle">
                                        <p:cTn id="29" dur="1000" fill="hold"/>
                                        <p:tgtEl>
                                          <p:spTgt spid="89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C34B9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22" presetClass="entr" presetSubtype="8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34" dur="2000"/>
                                        <p:tgtEl>
                                          <p:spTgt spid="9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9" fill="hold">
                      <p:stCondLst>
                        <p:cond delay="indefinite"/>
                      </p:stCondLst>
                      <p:childTnLst>
                        <p:par>
                          <p:cTn id="40" fill="hold">
                            <p:stCondLst>
                              <p:cond delay="0"/>
                            </p:stCondLst>
                            <p:childTnLst>
                              <p:par>
                                <p:cTn id="41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43" dur="2000"/>
                                        <p:tgtEl>
                                          <p:spTgt spid="2662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2000"/>
                            </p:stCondLst>
                            <p:childTnLst>
                              <p:par>
                                <p:cTn id="45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2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1000" fill="hold"/>
                                        <p:tgtEl>
                                          <p:spTgt spid="2662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49" dur="1000"/>
                                        <p:tgtEl>
                                          <p:spTgt spid="2662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50" fill="hold">
                            <p:stCondLst>
                              <p:cond delay="3000"/>
                            </p:stCondLst>
                            <p:childTnLst>
                              <p:par>
                                <p:cTn id="51" presetID="29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663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3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4" dur="1000" fill="hold"/>
                                        <p:tgtEl>
                                          <p:spTgt spid="2663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55" dur="1000"/>
                                        <p:tgtEl>
                                          <p:spTgt spid="2663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6" fill="hold">
                      <p:stCondLst>
                        <p:cond delay="indefinite"/>
                      </p:stCondLst>
                      <p:childTnLst>
                        <p:par>
                          <p:cTn id="57" fill="hold">
                            <p:stCondLst>
                              <p:cond delay="0"/>
                            </p:stCondLst>
                            <p:childTnLst>
                              <p:par>
                                <p:cTn id="58" presetID="10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60" dur="2000"/>
                                        <p:tgtEl>
                                          <p:spTgt spid="9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6626" grpId="0"/>
      <p:bldP spid="96" grpId="0"/>
      <p:bldP spid="26628" grpId="0"/>
      <p:bldP spid="99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7649" name="Rectangle 1"/>
          <p:cNvSpPr>
            <a:spLocks noChangeArrowheads="1"/>
          </p:cNvSpPr>
          <p:nvPr/>
        </p:nvSpPr>
        <p:spPr bwMode="auto">
          <a:xfrm>
            <a:off x="1785918" y="0"/>
            <a:ext cx="3968715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943634"/>
                </a:solidFill>
                <a:ea typeface="Calibri" pitchFamily="34" charset="0"/>
                <a:cs typeface="Times New Roman" pitchFamily="18" charset="0"/>
              </a:rPr>
              <a:t>Решение домашних задач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650" name="Rectangle 2"/>
          <p:cNvSpPr>
            <a:spLocks noChangeArrowheads="1"/>
          </p:cNvSpPr>
          <p:nvPr/>
        </p:nvSpPr>
        <p:spPr bwMode="auto">
          <a:xfrm>
            <a:off x="500034" y="428604"/>
            <a:ext cx="5072098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0488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9.1.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79365·7=555555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651" name="Rectangle 3"/>
          <p:cNvSpPr>
            <a:spLocks noChangeArrowheads="1"/>
          </p:cNvSpPr>
          <p:nvPr/>
        </p:nvSpPr>
        <p:spPr bwMode="auto">
          <a:xfrm>
            <a:off x="500034" y="947305"/>
            <a:ext cx="8358246" cy="224676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0488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9.2.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1) 30:2=15(мин) -на автобусе в одну сторону;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2)1ч 30мин-15мин=1ч 15мин-в одну сторону пешком;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3)1ч 15мин·2=2ч 30мин-в оба конца пешком.</a:t>
            </a:r>
            <a:endParaRPr lang="ru-RU" sz="28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9048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800" i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Ответ: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2ч 30мин.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7652" name="Rectangle 4"/>
          <p:cNvSpPr>
            <a:spLocks noChangeArrowheads="1"/>
          </p:cNvSpPr>
          <p:nvPr/>
        </p:nvSpPr>
        <p:spPr bwMode="auto">
          <a:xfrm>
            <a:off x="571472" y="3000372"/>
            <a:ext cx="821537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90488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9.3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800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Начало движения из комнаты 8 или комнаты 10.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27653" name="Group 5"/>
          <p:cNvGrpSpPr>
            <a:grpSpLocks/>
          </p:cNvGrpSpPr>
          <p:nvPr/>
        </p:nvGrpSpPr>
        <p:grpSpPr bwMode="auto">
          <a:xfrm>
            <a:off x="1785918" y="3571876"/>
            <a:ext cx="3929090" cy="3000396"/>
            <a:chOff x="3066" y="4989"/>
            <a:chExt cx="4496" cy="3162"/>
          </a:xfrm>
        </p:grpSpPr>
        <p:grpSp>
          <p:nvGrpSpPr>
            <p:cNvPr id="27654" name="Group 6"/>
            <p:cNvGrpSpPr>
              <a:grpSpLocks/>
            </p:cNvGrpSpPr>
            <p:nvPr/>
          </p:nvGrpSpPr>
          <p:grpSpPr bwMode="auto">
            <a:xfrm>
              <a:off x="3236" y="4989"/>
              <a:ext cx="4326" cy="3162"/>
              <a:chOff x="2737" y="5405"/>
              <a:chExt cx="4463" cy="3385"/>
            </a:xfrm>
          </p:grpSpPr>
          <p:sp>
            <p:nvSpPr>
              <p:cNvPr id="27655" name="Rectangle 7"/>
              <p:cNvSpPr>
                <a:spLocks noChangeArrowheads="1"/>
              </p:cNvSpPr>
              <p:nvPr/>
            </p:nvSpPr>
            <p:spPr bwMode="auto">
              <a:xfrm>
                <a:off x="2880" y="5405"/>
                <a:ext cx="4320" cy="3385"/>
              </a:xfrm>
              <a:prstGeom prst="rect">
                <a:avLst/>
              </a:prstGeom>
              <a:solidFill>
                <a:srgbClr val="FFFFFF"/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ct val="0"/>
                  </a:spcAft>
                </a:pPr>
                <a:endParaRPr lang="ru-RU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cxnSp>
            <p:nvCxnSpPr>
              <p:cNvPr id="27656" name="AutoShape 8"/>
              <p:cNvCxnSpPr>
                <a:cxnSpLocks noChangeShapeType="1"/>
              </p:cNvCxnSpPr>
              <p:nvPr/>
            </p:nvCxnSpPr>
            <p:spPr bwMode="auto">
              <a:xfrm>
                <a:off x="4170" y="5405"/>
                <a:ext cx="0" cy="338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57" name="AutoShape 9"/>
              <p:cNvCxnSpPr>
                <a:cxnSpLocks noChangeShapeType="1"/>
              </p:cNvCxnSpPr>
              <p:nvPr/>
            </p:nvCxnSpPr>
            <p:spPr bwMode="auto">
              <a:xfrm>
                <a:off x="2880" y="6171"/>
                <a:ext cx="129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58" name="AutoShape 10"/>
              <p:cNvCxnSpPr>
                <a:cxnSpLocks noChangeShapeType="1"/>
              </p:cNvCxnSpPr>
              <p:nvPr/>
            </p:nvCxnSpPr>
            <p:spPr bwMode="auto">
              <a:xfrm>
                <a:off x="2880" y="7948"/>
                <a:ext cx="1290" cy="1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59" name="AutoShape 11"/>
              <p:cNvCxnSpPr>
                <a:cxnSpLocks noChangeShapeType="1"/>
              </p:cNvCxnSpPr>
              <p:nvPr/>
            </p:nvCxnSpPr>
            <p:spPr bwMode="auto">
              <a:xfrm>
                <a:off x="3553" y="6171"/>
                <a:ext cx="0" cy="1777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60" name="AutoShape 12"/>
              <p:cNvCxnSpPr>
                <a:cxnSpLocks noChangeShapeType="1"/>
              </p:cNvCxnSpPr>
              <p:nvPr/>
            </p:nvCxnSpPr>
            <p:spPr bwMode="auto">
              <a:xfrm>
                <a:off x="4170" y="6938"/>
                <a:ext cx="1964" cy="38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61" name="AutoShape 13"/>
              <p:cNvCxnSpPr>
                <a:cxnSpLocks noChangeShapeType="1"/>
              </p:cNvCxnSpPr>
              <p:nvPr/>
            </p:nvCxnSpPr>
            <p:spPr bwMode="auto">
              <a:xfrm>
                <a:off x="6134" y="5405"/>
                <a:ext cx="0" cy="3385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62" name="AutoShape 14"/>
              <p:cNvCxnSpPr>
                <a:cxnSpLocks noChangeShapeType="1"/>
              </p:cNvCxnSpPr>
              <p:nvPr/>
            </p:nvCxnSpPr>
            <p:spPr bwMode="auto">
              <a:xfrm>
                <a:off x="6134" y="6171"/>
                <a:ext cx="1066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63" name="AutoShape 15"/>
              <p:cNvCxnSpPr>
                <a:cxnSpLocks noChangeShapeType="1"/>
              </p:cNvCxnSpPr>
              <p:nvPr/>
            </p:nvCxnSpPr>
            <p:spPr bwMode="auto">
              <a:xfrm>
                <a:off x="6134" y="7948"/>
                <a:ext cx="1066" cy="0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cxnSp>
            <p:nvCxnSpPr>
              <p:cNvPr id="27664" name="AutoShape 16"/>
              <p:cNvCxnSpPr>
                <a:cxnSpLocks noChangeShapeType="1"/>
              </p:cNvCxnSpPr>
              <p:nvPr/>
            </p:nvCxnSpPr>
            <p:spPr bwMode="auto">
              <a:xfrm flipV="1">
                <a:off x="4170" y="8191"/>
                <a:ext cx="1964" cy="19"/>
              </a:xfrm>
              <a:prstGeom prst="straightConnector1">
                <a:avLst/>
              </a:prstGeom>
              <a:noFill/>
              <a:ln w="9525">
                <a:solidFill>
                  <a:srgbClr val="000000"/>
                </a:solidFill>
                <a:round/>
                <a:headEnd/>
                <a:tailEnd/>
              </a:ln>
            </p:spPr>
          </p:cxnSp>
          <p:sp>
            <p:nvSpPr>
              <p:cNvPr id="27665" name="Text Box 17"/>
              <p:cNvSpPr txBox="1">
                <a:spLocks noChangeArrowheads="1"/>
              </p:cNvSpPr>
              <p:nvPr/>
            </p:nvSpPr>
            <p:spPr bwMode="auto">
              <a:xfrm>
                <a:off x="3321" y="8226"/>
                <a:ext cx="442" cy="48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1</a:t>
                </a:r>
                <a:endParaRPr lang="ru-RU" sz="4000" b="1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7667" name="Text Box 19"/>
              <p:cNvSpPr txBox="1">
                <a:spLocks noChangeArrowheads="1"/>
              </p:cNvSpPr>
              <p:nvPr/>
            </p:nvSpPr>
            <p:spPr bwMode="auto">
              <a:xfrm>
                <a:off x="6694" y="8065"/>
                <a:ext cx="505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3</a:t>
                </a:r>
                <a:endParaRPr lang="ru-RU" sz="4000" b="1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7668" name="Text Box 20"/>
              <p:cNvSpPr txBox="1">
                <a:spLocks noChangeArrowheads="1"/>
              </p:cNvSpPr>
              <p:nvPr/>
            </p:nvSpPr>
            <p:spPr bwMode="auto">
              <a:xfrm>
                <a:off x="4839" y="7500"/>
                <a:ext cx="406" cy="542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7</a:t>
                </a:r>
                <a:endParaRPr lang="ru-RU" sz="4000" b="1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7669" name="Text Box 21"/>
              <p:cNvSpPr txBox="1">
                <a:spLocks noChangeArrowheads="1"/>
              </p:cNvSpPr>
              <p:nvPr/>
            </p:nvSpPr>
            <p:spPr bwMode="auto">
              <a:xfrm>
                <a:off x="4923" y="5405"/>
                <a:ext cx="466" cy="4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6</a:t>
                </a:r>
                <a:endParaRPr lang="ru-RU" sz="4000" b="1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7670" name="Text Box 22"/>
              <p:cNvSpPr txBox="1">
                <a:spLocks noChangeArrowheads="1"/>
              </p:cNvSpPr>
              <p:nvPr/>
            </p:nvSpPr>
            <p:spPr bwMode="auto">
              <a:xfrm>
                <a:off x="6525" y="5486"/>
                <a:ext cx="567" cy="346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5</a:t>
                </a:r>
                <a:endParaRPr lang="ru-RU" sz="4000" b="1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7671" name="Text Box 23"/>
              <p:cNvSpPr txBox="1">
                <a:spLocks noChangeArrowheads="1"/>
              </p:cNvSpPr>
              <p:nvPr/>
            </p:nvSpPr>
            <p:spPr bwMode="auto">
              <a:xfrm>
                <a:off x="6610" y="6372"/>
                <a:ext cx="567" cy="4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4</a:t>
                </a:r>
                <a:endParaRPr lang="ru-RU" sz="4000" b="1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7673" name="Text Box 25"/>
              <p:cNvSpPr txBox="1">
                <a:spLocks noChangeArrowheads="1"/>
              </p:cNvSpPr>
              <p:nvPr/>
            </p:nvSpPr>
            <p:spPr bwMode="auto">
              <a:xfrm>
                <a:off x="3152" y="6695"/>
                <a:ext cx="359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9</a:t>
                </a:r>
                <a:endParaRPr lang="ru-RU" sz="4000" b="1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7674" name="Text Box 26"/>
              <p:cNvSpPr txBox="1">
                <a:spLocks noChangeArrowheads="1"/>
              </p:cNvSpPr>
              <p:nvPr/>
            </p:nvSpPr>
            <p:spPr bwMode="auto">
              <a:xfrm>
                <a:off x="3574" y="6695"/>
                <a:ext cx="384" cy="480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8</a:t>
                </a:r>
                <a:endParaRPr lang="ru-RU" sz="4000" b="1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grpSp>
            <p:nvGrpSpPr>
              <p:cNvPr id="27675" name="Group 27"/>
              <p:cNvGrpSpPr>
                <a:grpSpLocks/>
              </p:cNvGrpSpPr>
              <p:nvPr/>
            </p:nvGrpSpPr>
            <p:grpSpPr bwMode="auto">
              <a:xfrm>
                <a:off x="3057" y="6045"/>
                <a:ext cx="94" cy="252"/>
                <a:chOff x="1683" y="5508"/>
                <a:chExt cx="94" cy="252"/>
              </a:xfrm>
            </p:grpSpPr>
            <p:cxnSp>
              <p:nvCxnSpPr>
                <p:cNvPr id="27676" name="AutoShape 28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677" name="AutoShape 29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678" name="Group 30"/>
              <p:cNvGrpSpPr>
                <a:grpSpLocks/>
              </p:cNvGrpSpPr>
              <p:nvPr/>
            </p:nvGrpSpPr>
            <p:grpSpPr bwMode="auto">
              <a:xfrm>
                <a:off x="3796" y="6045"/>
                <a:ext cx="94" cy="252"/>
                <a:chOff x="1683" y="5508"/>
                <a:chExt cx="94" cy="252"/>
              </a:xfrm>
            </p:grpSpPr>
            <p:cxnSp>
              <p:nvCxnSpPr>
                <p:cNvPr id="27679" name="AutoShape 31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680" name="AutoShape 32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681" name="Group 33"/>
              <p:cNvGrpSpPr>
                <a:grpSpLocks/>
              </p:cNvGrpSpPr>
              <p:nvPr/>
            </p:nvGrpSpPr>
            <p:grpSpPr bwMode="auto">
              <a:xfrm>
                <a:off x="3151" y="7790"/>
                <a:ext cx="94" cy="252"/>
                <a:chOff x="1683" y="5508"/>
                <a:chExt cx="94" cy="252"/>
              </a:xfrm>
            </p:grpSpPr>
            <p:cxnSp>
              <p:nvCxnSpPr>
                <p:cNvPr id="27682" name="AutoShape 34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683" name="AutoShape 35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684" name="Group 36"/>
              <p:cNvGrpSpPr>
                <a:grpSpLocks/>
              </p:cNvGrpSpPr>
              <p:nvPr/>
            </p:nvGrpSpPr>
            <p:grpSpPr bwMode="auto">
              <a:xfrm>
                <a:off x="3796" y="7790"/>
                <a:ext cx="94" cy="252"/>
                <a:chOff x="1683" y="5508"/>
                <a:chExt cx="94" cy="252"/>
              </a:xfrm>
            </p:grpSpPr>
            <p:cxnSp>
              <p:nvCxnSpPr>
                <p:cNvPr id="27685" name="AutoShape 37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686" name="AutoShape 38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687" name="Group 39"/>
              <p:cNvGrpSpPr>
                <a:grpSpLocks/>
              </p:cNvGrpSpPr>
              <p:nvPr/>
            </p:nvGrpSpPr>
            <p:grpSpPr bwMode="auto">
              <a:xfrm>
                <a:off x="6546" y="6045"/>
                <a:ext cx="94" cy="252"/>
                <a:chOff x="1683" y="5508"/>
                <a:chExt cx="94" cy="252"/>
              </a:xfrm>
            </p:grpSpPr>
            <p:cxnSp>
              <p:nvCxnSpPr>
                <p:cNvPr id="27688" name="AutoShape 40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689" name="AutoShape 41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690" name="Group 42"/>
              <p:cNvGrpSpPr>
                <a:grpSpLocks/>
              </p:cNvGrpSpPr>
              <p:nvPr/>
            </p:nvGrpSpPr>
            <p:grpSpPr bwMode="auto">
              <a:xfrm>
                <a:off x="6583" y="7778"/>
                <a:ext cx="94" cy="252"/>
                <a:chOff x="1683" y="5508"/>
                <a:chExt cx="94" cy="252"/>
              </a:xfrm>
            </p:grpSpPr>
            <p:cxnSp>
              <p:nvCxnSpPr>
                <p:cNvPr id="27691" name="AutoShape 43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692" name="AutoShape 44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693" name="Group 45"/>
              <p:cNvGrpSpPr>
                <a:grpSpLocks/>
              </p:cNvGrpSpPr>
              <p:nvPr/>
            </p:nvGrpSpPr>
            <p:grpSpPr bwMode="auto">
              <a:xfrm rot="5400000">
                <a:off x="2818" y="5627"/>
                <a:ext cx="89" cy="252"/>
                <a:chOff x="1683" y="5508"/>
                <a:chExt cx="94" cy="252"/>
              </a:xfrm>
            </p:grpSpPr>
            <p:cxnSp>
              <p:nvCxnSpPr>
                <p:cNvPr id="27694" name="AutoShape 46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695" name="AutoShape 47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696" name="Group 48"/>
              <p:cNvGrpSpPr>
                <a:grpSpLocks/>
              </p:cNvGrpSpPr>
              <p:nvPr/>
            </p:nvGrpSpPr>
            <p:grpSpPr bwMode="auto">
              <a:xfrm rot="5400000">
                <a:off x="2846" y="8259"/>
                <a:ext cx="89" cy="252"/>
                <a:chOff x="1683" y="5508"/>
                <a:chExt cx="94" cy="252"/>
              </a:xfrm>
            </p:grpSpPr>
            <p:cxnSp>
              <p:nvCxnSpPr>
                <p:cNvPr id="27697" name="AutoShape 49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698" name="AutoShape 50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699" name="Group 51"/>
              <p:cNvGrpSpPr>
                <a:grpSpLocks/>
              </p:cNvGrpSpPr>
              <p:nvPr/>
            </p:nvGrpSpPr>
            <p:grpSpPr bwMode="auto">
              <a:xfrm rot="5400000">
                <a:off x="6094" y="5716"/>
                <a:ext cx="89" cy="252"/>
                <a:chOff x="1683" y="5508"/>
                <a:chExt cx="94" cy="252"/>
              </a:xfrm>
            </p:grpSpPr>
            <p:cxnSp>
              <p:nvCxnSpPr>
                <p:cNvPr id="27700" name="AutoShape 52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01" name="AutoShape 53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702" name="Group 54"/>
              <p:cNvGrpSpPr>
                <a:grpSpLocks/>
              </p:cNvGrpSpPr>
              <p:nvPr/>
            </p:nvGrpSpPr>
            <p:grpSpPr bwMode="auto">
              <a:xfrm rot="5400000">
                <a:off x="6040" y="6450"/>
                <a:ext cx="89" cy="252"/>
                <a:chOff x="1683" y="5508"/>
                <a:chExt cx="94" cy="252"/>
              </a:xfrm>
            </p:grpSpPr>
            <p:cxnSp>
              <p:nvCxnSpPr>
                <p:cNvPr id="27703" name="AutoShape 55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04" name="AutoShape 56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705" name="Group 57"/>
              <p:cNvGrpSpPr>
                <a:grpSpLocks/>
              </p:cNvGrpSpPr>
              <p:nvPr/>
            </p:nvGrpSpPr>
            <p:grpSpPr bwMode="auto">
              <a:xfrm rot="5400000">
                <a:off x="6094" y="7367"/>
                <a:ext cx="89" cy="252"/>
                <a:chOff x="1683" y="5508"/>
                <a:chExt cx="94" cy="252"/>
              </a:xfrm>
            </p:grpSpPr>
            <p:cxnSp>
              <p:nvCxnSpPr>
                <p:cNvPr id="27706" name="AutoShape 58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07" name="AutoShape 59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708" name="Group 60"/>
              <p:cNvGrpSpPr>
                <a:grpSpLocks/>
              </p:cNvGrpSpPr>
              <p:nvPr/>
            </p:nvGrpSpPr>
            <p:grpSpPr bwMode="auto">
              <a:xfrm rot="5400000">
                <a:off x="4121" y="7272"/>
                <a:ext cx="89" cy="252"/>
                <a:chOff x="1683" y="5508"/>
                <a:chExt cx="94" cy="252"/>
              </a:xfrm>
            </p:grpSpPr>
            <p:cxnSp>
              <p:nvCxnSpPr>
                <p:cNvPr id="27709" name="AutoShape 61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10" name="AutoShape 62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711" name="Group 63"/>
              <p:cNvGrpSpPr>
                <a:grpSpLocks/>
              </p:cNvGrpSpPr>
              <p:nvPr/>
            </p:nvGrpSpPr>
            <p:grpSpPr bwMode="auto">
              <a:xfrm rot="5400000">
                <a:off x="4132" y="8352"/>
                <a:ext cx="89" cy="252"/>
                <a:chOff x="1683" y="5508"/>
                <a:chExt cx="94" cy="252"/>
              </a:xfrm>
            </p:grpSpPr>
            <p:cxnSp>
              <p:nvCxnSpPr>
                <p:cNvPr id="27712" name="AutoShape 64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13" name="AutoShape 65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grpSp>
            <p:nvGrpSpPr>
              <p:cNvPr id="27714" name="Group 66"/>
              <p:cNvGrpSpPr>
                <a:grpSpLocks/>
              </p:cNvGrpSpPr>
              <p:nvPr/>
            </p:nvGrpSpPr>
            <p:grpSpPr bwMode="auto">
              <a:xfrm rot="5400000">
                <a:off x="6040" y="8348"/>
                <a:ext cx="89" cy="252"/>
                <a:chOff x="1683" y="5508"/>
                <a:chExt cx="94" cy="252"/>
              </a:xfrm>
            </p:grpSpPr>
            <p:cxnSp>
              <p:nvCxnSpPr>
                <p:cNvPr id="27715" name="AutoShape 67"/>
                <p:cNvCxnSpPr>
                  <a:cxnSpLocks noChangeShapeType="1"/>
                </p:cNvCxnSpPr>
                <p:nvPr/>
              </p:nvCxnSpPr>
              <p:spPr bwMode="auto">
                <a:xfrm>
                  <a:off x="1683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  <p:cxnSp>
              <p:nvCxnSpPr>
                <p:cNvPr id="27716" name="AutoShape 68"/>
                <p:cNvCxnSpPr>
                  <a:cxnSpLocks noChangeShapeType="1"/>
                </p:cNvCxnSpPr>
                <p:nvPr/>
              </p:nvCxnSpPr>
              <p:spPr bwMode="auto">
                <a:xfrm>
                  <a:off x="1777" y="5508"/>
                  <a:ext cx="0" cy="252"/>
                </a:xfrm>
                <a:prstGeom prst="straightConnector1">
                  <a:avLst/>
                </a:prstGeom>
                <a:noFill/>
                <a:ln w="9525">
                  <a:solidFill>
                    <a:srgbClr val="FF0000"/>
                  </a:solidFill>
                  <a:round/>
                  <a:headEnd/>
                  <a:tailEnd/>
                </a:ln>
              </p:spPr>
            </p:cxnSp>
          </p:grpSp>
          <p:sp>
            <p:nvSpPr>
              <p:cNvPr id="27672" name="Text Box 24"/>
              <p:cNvSpPr txBox="1">
                <a:spLocks noChangeArrowheads="1"/>
              </p:cNvSpPr>
              <p:nvPr/>
            </p:nvSpPr>
            <p:spPr bwMode="auto">
              <a:xfrm>
                <a:off x="3658" y="5405"/>
                <a:ext cx="675" cy="454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10</a:t>
                </a:r>
                <a:endParaRPr lang="ru-RU" sz="4000" b="1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  <p:sp>
            <p:nvSpPr>
              <p:cNvPr id="27666" name="Text Box 18"/>
              <p:cNvSpPr txBox="1">
                <a:spLocks noChangeArrowheads="1"/>
              </p:cNvSpPr>
              <p:nvPr/>
            </p:nvSpPr>
            <p:spPr bwMode="auto">
              <a:xfrm>
                <a:off x="4839" y="8387"/>
                <a:ext cx="442" cy="393"/>
              </a:xfrm>
              <a:prstGeom prst="rect">
                <a:avLst/>
              </a:prstGeom>
              <a:noFill/>
              <a:ln w="9525">
                <a:noFill/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pPr fontAlgn="base">
                  <a:spcBef>
                    <a:spcPct val="0"/>
                  </a:spcBef>
                  <a:spcAft>
                    <a:spcPts val="1000"/>
                  </a:spcAft>
                </a:pPr>
                <a:r>
                  <a:rPr lang="ru-RU" sz="2400" b="1" dirty="0" smtClean="0">
                    <a:solidFill>
                      <a:prstClr val="black"/>
                    </a:solidFill>
                  </a:rPr>
                  <a:t>2</a:t>
                </a:r>
                <a:endParaRPr lang="ru-RU" sz="4000" b="1" dirty="0" smtClean="0">
                  <a:solidFill>
                    <a:prstClr val="black"/>
                  </a:solidFill>
                  <a:latin typeface="Arial" pitchFamily="34" charset="0"/>
                </a:endParaRPr>
              </a:p>
            </p:txBody>
          </p:sp>
        </p:grpSp>
        <p:cxnSp>
          <p:nvCxnSpPr>
            <p:cNvPr id="27717" name="AutoShape 69"/>
            <p:cNvCxnSpPr>
              <a:cxnSpLocks noChangeShapeType="1"/>
            </p:cNvCxnSpPr>
            <p:nvPr/>
          </p:nvCxnSpPr>
          <p:spPr bwMode="auto">
            <a:xfrm>
              <a:off x="4322" y="6809"/>
              <a:ext cx="1" cy="1043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18" name="AutoShape 70"/>
            <p:cNvCxnSpPr>
              <a:cxnSpLocks noChangeShapeType="1"/>
            </p:cNvCxnSpPr>
            <p:nvPr/>
          </p:nvCxnSpPr>
          <p:spPr bwMode="auto">
            <a:xfrm>
              <a:off x="4292" y="7850"/>
              <a:ext cx="2704" cy="0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19" name="AutoShape 71"/>
            <p:cNvCxnSpPr>
              <a:cxnSpLocks noChangeShapeType="1"/>
            </p:cNvCxnSpPr>
            <p:nvPr/>
          </p:nvCxnSpPr>
          <p:spPr bwMode="auto">
            <a:xfrm flipH="1" flipV="1">
              <a:off x="6965" y="5451"/>
              <a:ext cx="54" cy="2371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20" name="AutoShape 72"/>
            <p:cNvCxnSpPr>
              <a:cxnSpLocks noChangeShapeType="1"/>
            </p:cNvCxnSpPr>
            <p:nvPr/>
          </p:nvCxnSpPr>
          <p:spPr bwMode="auto">
            <a:xfrm flipH="1" flipV="1">
              <a:off x="6031" y="5387"/>
              <a:ext cx="933" cy="59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21" name="AutoShape 73"/>
            <p:cNvCxnSpPr>
              <a:cxnSpLocks noChangeShapeType="1"/>
            </p:cNvCxnSpPr>
            <p:nvPr/>
          </p:nvCxnSpPr>
          <p:spPr bwMode="auto">
            <a:xfrm>
              <a:off x="6031" y="5387"/>
              <a:ext cx="0" cy="662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22" name="AutoShape 74"/>
            <p:cNvCxnSpPr>
              <a:cxnSpLocks noChangeShapeType="1"/>
            </p:cNvCxnSpPr>
            <p:nvPr/>
          </p:nvCxnSpPr>
          <p:spPr bwMode="auto">
            <a:xfrm>
              <a:off x="6031" y="6049"/>
              <a:ext cx="625" cy="75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23" name="AutoShape 75"/>
            <p:cNvCxnSpPr>
              <a:cxnSpLocks noChangeShapeType="1"/>
            </p:cNvCxnSpPr>
            <p:nvPr/>
          </p:nvCxnSpPr>
          <p:spPr bwMode="auto">
            <a:xfrm>
              <a:off x="6656" y="6163"/>
              <a:ext cx="0" cy="803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24" name="AutoShape 76"/>
            <p:cNvCxnSpPr>
              <a:cxnSpLocks noChangeShapeType="1"/>
            </p:cNvCxnSpPr>
            <p:nvPr/>
          </p:nvCxnSpPr>
          <p:spPr bwMode="auto">
            <a:xfrm flipH="1" flipV="1">
              <a:off x="4468" y="6861"/>
              <a:ext cx="2188" cy="74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25" name="AutoShape 77"/>
            <p:cNvCxnSpPr>
              <a:cxnSpLocks noChangeShapeType="1"/>
            </p:cNvCxnSpPr>
            <p:nvPr/>
          </p:nvCxnSpPr>
          <p:spPr bwMode="auto">
            <a:xfrm flipH="1" flipV="1">
              <a:off x="4292" y="5516"/>
              <a:ext cx="146" cy="1352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26" name="AutoShape 78"/>
            <p:cNvCxnSpPr>
              <a:cxnSpLocks noChangeShapeType="1"/>
            </p:cNvCxnSpPr>
            <p:nvPr/>
          </p:nvCxnSpPr>
          <p:spPr bwMode="auto">
            <a:xfrm flipH="1">
              <a:off x="3606" y="5509"/>
              <a:ext cx="716" cy="92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27" name="AutoShape 79"/>
            <p:cNvCxnSpPr>
              <a:cxnSpLocks noChangeShapeType="1"/>
            </p:cNvCxnSpPr>
            <p:nvPr/>
          </p:nvCxnSpPr>
          <p:spPr bwMode="auto">
            <a:xfrm rot="16200000" flipH="1">
              <a:off x="2613" y="6692"/>
              <a:ext cx="2082" cy="31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28" name="AutoShape 80"/>
            <p:cNvCxnSpPr>
              <a:cxnSpLocks noChangeShapeType="1"/>
            </p:cNvCxnSpPr>
            <p:nvPr/>
          </p:nvCxnSpPr>
          <p:spPr bwMode="auto">
            <a:xfrm flipH="1">
              <a:off x="3066" y="7769"/>
              <a:ext cx="601" cy="0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29" name="AutoShape 81"/>
            <p:cNvCxnSpPr>
              <a:cxnSpLocks noChangeShapeType="1"/>
            </p:cNvCxnSpPr>
            <p:nvPr/>
          </p:nvCxnSpPr>
          <p:spPr bwMode="auto">
            <a:xfrm flipV="1">
              <a:off x="3066" y="5272"/>
              <a:ext cx="28" cy="2497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cxnSp>
          <p:nvCxnSpPr>
            <p:cNvPr id="27730" name="AutoShape 82"/>
            <p:cNvCxnSpPr>
              <a:cxnSpLocks noChangeShapeType="1"/>
            </p:cNvCxnSpPr>
            <p:nvPr/>
          </p:nvCxnSpPr>
          <p:spPr bwMode="auto">
            <a:xfrm>
              <a:off x="3094" y="5293"/>
              <a:ext cx="835" cy="58"/>
            </a:xfrm>
            <a:prstGeom prst="straightConnector1">
              <a:avLst/>
            </a:prstGeom>
            <a:noFill/>
            <a:ln w="38100">
              <a:solidFill>
                <a:srgbClr val="00B0F0"/>
              </a:solidFill>
              <a:round/>
              <a:headEnd/>
              <a:tailEnd type="triangle" w="med" len="med"/>
            </a:ln>
          </p:spPr>
        </p:cxnSp>
        <p:sp>
          <p:nvSpPr>
            <p:cNvPr id="27731" name="Oval 83"/>
            <p:cNvSpPr>
              <a:spLocks noChangeArrowheads="1"/>
            </p:cNvSpPr>
            <p:nvPr/>
          </p:nvSpPr>
          <p:spPr bwMode="auto">
            <a:xfrm>
              <a:off x="4231" y="6675"/>
              <a:ext cx="167" cy="153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7732" name="Oval 84"/>
            <p:cNvSpPr>
              <a:spLocks noChangeArrowheads="1"/>
            </p:cNvSpPr>
            <p:nvPr/>
          </p:nvSpPr>
          <p:spPr bwMode="auto">
            <a:xfrm>
              <a:off x="3929" y="5293"/>
              <a:ext cx="167" cy="153"/>
            </a:xfrm>
            <a:prstGeom prst="ellipse">
              <a:avLst/>
            </a:prstGeom>
            <a:solidFill>
              <a:srgbClr val="FFC000"/>
            </a:solidFill>
            <a:ln w="9525">
              <a:solidFill>
                <a:srgbClr val="FFC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141455195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765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76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765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76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7652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76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765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2765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7650" grpId="0"/>
      <p:bldP spid="27651" grpId="0"/>
      <p:bldP spid="27652" grpId="0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8673" name="Rectangle 1"/>
          <p:cNvSpPr>
            <a:spLocks noChangeArrowheads="1"/>
          </p:cNvSpPr>
          <p:nvPr/>
        </p:nvSpPr>
        <p:spPr bwMode="auto">
          <a:xfrm>
            <a:off x="857224" y="254951"/>
            <a:ext cx="7665240" cy="52322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800" b="1" i="1" dirty="0" smtClean="0">
                <a:solidFill>
                  <a:srgbClr val="943634"/>
                </a:solidFill>
                <a:ea typeface="Calibri" pitchFamily="34" charset="0"/>
                <a:cs typeface="Times New Roman" pitchFamily="18" charset="0"/>
              </a:rPr>
              <a:t>Решение задач конкурса «Кенгуру» 2008 года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74" name="Rectangle 2"/>
          <p:cNvSpPr>
            <a:spLocks noChangeArrowheads="1"/>
          </p:cNvSpPr>
          <p:nvPr/>
        </p:nvSpPr>
        <p:spPr bwMode="auto">
          <a:xfrm>
            <a:off x="357158" y="785794"/>
            <a:ext cx="8001056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Helvetica-Bold"/>
              </a:rPr>
              <a:t>№1.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Если умножить количество различных гласных букв в слове </a:t>
            </a:r>
            <a:r>
              <a:rPr lang="ru-RU" sz="2400" b="1" dirty="0" smtClean="0">
                <a:solidFill>
                  <a:srgbClr val="943634"/>
                </a:solidFill>
                <a:ea typeface="Calibri" pitchFamily="34" charset="0"/>
                <a:cs typeface="TT250o00"/>
              </a:rPr>
              <a:t>КЕНГУРУ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на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T251o0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количество согласных букв в этом слове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то получится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(А) 5  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Б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8  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В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9  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Г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10  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Д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12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75" name="Rectangle 3"/>
          <p:cNvSpPr>
            <a:spLocks noChangeArrowheads="1"/>
          </p:cNvSpPr>
          <p:nvPr/>
        </p:nvSpPr>
        <p:spPr bwMode="auto">
          <a:xfrm>
            <a:off x="285720" y="2285992"/>
            <a:ext cx="8501122" cy="150810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Helvetica-Bold" charset="0"/>
              </a:rPr>
              <a:t>№3.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Через шесть с половиной часов будет четыре часа после полуночи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.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Который сейчас час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?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  <a:ea typeface="Calibri" pitchFamily="34" charset="0"/>
              <a:cs typeface="Helvetica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Helvetica" charset="0"/>
              </a:rPr>
              <a:t>(А)21 : 30   (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T251o00" charset="-52"/>
              </a:rPr>
              <a:t>Б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Helvetica" charset="0"/>
              </a:rPr>
              <a:t>) 04 : 30   (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T251o00" charset="-52"/>
              </a:rPr>
              <a:t>В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Helvetica" charset="0"/>
              </a:rPr>
              <a:t>) 22 : 00   (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T251o00" charset="-52"/>
              </a:rPr>
              <a:t>Г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Helvetica" charset="0"/>
              </a:rPr>
              <a:t>) 02 : 30   (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T251o00" charset="-52"/>
              </a:rPr>
              <a:t>Д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Helvetica" charset="0"/>
              </a:rPr>
              <a:t>) 10 : 30</a:t>
            </a:r>
            <a:r>
              <a:rPr lang="ru-RU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28676" name="Rectangle 4"/>
          <p:cNvSpPr>
            <a:spLocks noChangeArrowheads="1"/>
          </p:cNvSpPr>
          <p:nvPr/>
        </p:nvSpPr>
        <p:spPr bwMode="auto">
          <a:xfrm>
            <a:off x="0" y="3786190"/>
            <a:ext cx="89297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Helvetica-Bold" charset="0"/>
              </a:rPr>
              <a:t>№4.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На флаге Зеленого королевства зеленый цвет должен занимать ровно три пятых всей площади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. 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Сколько из нарисованных флагов удовлетворяют этому условию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?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1588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(А)0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Б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1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В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2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Г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3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Д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4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aphicFrame>
        <p:nvGraphicFramePr>
          <p:cNvPr id="6" name="Таблица 5"/>
          <p:cNvGraphicFramePr>
            <a:graphicFrameLocks noGrp="1"/>
          </p:cNvGraphicFramePr>
          <p:nvPr/>
        </p:nvGraphicFramePr>
        <p:xfrm>
          <a:off x="285720" y="5857892"/>
          <a:ext cx="1714510" cy="785806"/>
        </p:xfrm>
        <a:graphic>
          <a:graphicData uri="http://schemas.openxmlformats.org/drawingml/2006/table">
            <a:tbl>
              <a:tblPr/>
              <a:tblGrid>
                <a:gridCol w="342418"/>
                <a:gridCol w="342418"/>
                <a:gridCol w="343628"/>
                <a:gridCol w="342418"/>
                <a:gridCol w="343628"/>
              </a:tblGrid>
              <a:tr h="428628"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357178"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1100" dirty="0">
                          <a:latin typeface="Helvetica"/>
                          <a:ea typeface="Calibri"/>
                          <a:cs typeface="Helvetica"/>
                        </a:rPr>
                        <a:t>                  </a:t>
                      </a:r>
                      <a:endParaRPr lang="ru-RU" sz="11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9" name="Таблица 8"/>
          <p:cNvGraphicFramePr>
            <a:graphicFrameLocks noGrp="1"/>
          </p:cNvGraphicFramePr>
          <p:nvPr/>
        </p:nvGraphicFramePr>
        <p:xfrm>
          <a:off x="4500562" y="5286388"/>
          <a:ext cx="2000265" cy="1357315"/>
        </p:xfrm>
        <a:graphic>
          <a:graphicData uri="http://schemas.openxmlformats.org/drawingml/2006/table">
            <a:tbl>
              <a:tblPr/>
              <a:tblGrid>
                <a:gridCol w="398897"/>
                <a:gridCol w="400342"/>
                <a:gridCol w="400342"/>
                <a:gridCol w="400342"/>
                <a:gridCol w="400342"/>
              </a:tblGrid>
              <a:tr h="271463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71463"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</a:tbl>
          </a:graphicData>
        </a:graphic>
      </p:graphicFrame>
      <p:graphicFrame>
        <p:nvGraphicFramePr>
          <p:cNvPr id="14" name="Таблица 13"/>
          <p:cNvGraphicFramePr>
            <a:graphicFrameLocks noGrp="1"/>
          </p:cNvGraphicFramePr>
          <p:nvPr/>
        </p:nvGraphicFramePr>
        <p:xfrm>
          <a:off x="2285984" y="5500702"/>
          <a:ext cx="1857389" cy="1143012"/>
        </p:xfrm>
        <a:graphic>
          <a:graphicData uri="http://schemas.openxmlformats.org/drawingml/2006/table">
            <a:tbl>
              <a:tblPr/>
              <a:tblGrid>
                <a:gridCol w="371477"/>
                <a:gridCol w="371478"/>
                <a:gridCol w="371478"/>
                <a:gridCol w="371478"/>
                <a:gridCol w="371478"/>
              </a:tblGrid>
              <a:tr h="285753"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285753"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3"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</a:tr>
              <a:tr h="285753"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6858016" y="5857892"/>
          <a:ext cx="1857388" cy="814200"/>
        </p:xfrm>
        <a:graphic>
          <a:graphicData uri="http://schemas.openxmlformats.org/drawingml/2006/table">
            <a:tbl>
              <a:tblPr/>
              <a:tblGrid>
                <a:gridCol w="370404"/>
                <a:gridCol w="371746"/>
                <a:gridCol w="371746"/>
                <a:gridCol w="371746"/>
                <a:gridCol w="371746"/>
              </a:tblGrid>
              <a:tr h="407100"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407100"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00B050"/>
                    </a:solidFill>
                  </a:tcPr>
                </a:tc>
                <a:tc>
                  <a:txBody>
                    <a:bodyPr/>
                    <a:lstStyle/>
                    <a:p>
                      <a:pPr marL="457200" indent="180340" algn="l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Helvetica"/>
                        <a:ea typeface="Calibri"/>
                        <a:cs typeface="Helvetica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</p:spTree>
    <p:extLst>
      <p:ext uri="{BB962C8B-B14F-4D97-AF65-F5344CB8AC3E}">
        <p14:creationId xmlns:p14="http://schemas.microsoft.com/office/powerpoint/2010/main" val="284477839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8674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867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5" dur="1000" fill="hold"/>
                                        <p:tgtEl>
                                          <p:spTgt spid="28675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6" dur="1000"/>
                                        <p:tgtEl>
                                          <p:spTgt spid="2867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7" fill="hold">
                      <p:stCondLst>
                        <p:cond delay="indefinite"/>
                      </p:stCondLst>
                      <p:childTnLst>
                        <p:par>
                          <p:cTn id="18" fill="hold">
                            <p:stCondLst>
                              <p:cond delay="0"/>
                            </p:stCondLst>
                            <p:childTnLst>
                              <p:par>
                                <p:cTn id="19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867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21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2" dur="1000" fill="hold"/>
                                        <p:tgtEl>
                                          <p:spTgt spid="28676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3" dur="1000"/>
                                        <p:tgtEl>
                                          <p:spTgt spid="2867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1000"/>
                            </p:stCondLst>
                            <p:childTnLst>
                              <p:par>
                                <p:cTn id="2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1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6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8674" grpId="0"/>
      <p:bldP spid="28675" grpId="0"/>
      <p:bldP spid="28676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9710" name="Rectangle 14"/>
          <p:cNvSpPr>
            <a:spLocks noChangeArrowheads="1"/>
          </p:cNvSpPr>
          <p:nvPr/>
        </p:nvSpPr>
        <p:spPr bwMode="auto">
          <a:xfrm>
            <a:off x="428596" y="428605"/>
            <a:ext cx="8358246" cy="2215991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Helvetica-Bold"/>
              </a:rPr>
              <a:t>№12.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В каждой вершине кубика помещен шарик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. 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Шарики надо покрасить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T251o0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так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чтобы те из них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которые соединяются между собой ребром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были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покрашены в разные цвета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. 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Каким самым маленьким количеством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цветов можно обойтись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?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29697" name="Group 1"/>
          <p:cNvGrpSpPr>
            <a:grpSpLocks/>
          </p:cNvGrpSpPr>
          <p:nvPr/>
        </p:nvGrpSpPr>
        <p:grpSpPr bwMode="auto">
          <a:xfrm>
            <a:off x="3000364" y="3857628"/>
            <a:ext cx="2243143" cy="2143140"/>
            <a:chOff x="5596" y="14626"/>
            <a:chExt cx="2182" cy="1927"/>
          </a:xfrm>
        </p:grpSpPr>
        <p:sp>
          <p:nvSpPr>
            <p:cNvPr id="29709" name="AutoShape 13"/>
            <p:cNvSpPr>
              <a:spLocks noChangeArrowheads="1"/>
            </p:cNvSpPr>
            <p:nvPr/>
          </p:nvSpPr>
          <p:spPr bwMode="auto">
            <a:xfrm>
              <a:off x="5709" y="14677"/>
              <a:ext cx="2040" cy="1814"/>
            </a:xfrm>
            <a:prstGeom prst="cube">
              <a:avLst>
                <a:gd name="adj" fmla="val 20065"/>
              </a:avLst>
            </a:prstGeom>
            <a:noFill/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08" name="Oval 12"/>
            <p:cNvSpPr>
              <a:spLocks noChangeArrowheads="1"/>
            </p:cNvSpPr>
            <p:nvPr/>
          </p:nvSpPr>
          <p:spPr bwMode="auto">
            <a:xfrm>
              <a:off x="7328" y="14979"/>
              <a:ext cx="113" cy="1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07" name="Oval 11"/>
            <p:cNvSpPr>
              <a:spLocks noChangeArrowheads="1"/>
            </p:cNvSpPr>
            <p:nvPr/>
          </p:nvSpPr>
          <p:spPr bwMode="auto">
            <a:xfrm>
              <a:off x="6019" y="16035"/>
              <a:ext cx="113" cy="1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06" name="Oval 10"/>
            <p:cNvSpPr>
              <a:spLocks noChangeArrowheads="1"/>
            </p:cNvSpPr>
            <p:nvPr/>
          </p:nvSpPr>
          <p:spPr bwMode="auto">
            <a:xfrm>
              <a:off x="5596" y="16440"/>
              <a:ext cx="113" cy="113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05" name="Oval 9"/>
            <p:cNvSpPr>
              <a:spLocks noChangeArrowheads="1"/>
            </p:cNvSpPr>
            <p:nvPr/>
          </p:nvSpPr>
          <p:spPr bwMode="auto">
            <a:xfrm>
              <a:off x="7328" y="16440"/>
              <a:ext cx="113" cy="113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04" name="Oval 8"/>
            <p:cNvSpPr>
              <a:spLocks noChangeArrowheads="1"/>
            </p:cNvSpPr>
            <p:nvPr/>
          </p:nvSpPr>
          <p:spPr bwMode="auto">
            <a:xfrm>
              <a:off x="6019" y="14626"/>
              <a:ext cx="113" cy="1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03" name="Oval 7"/>
            <p:cNvSpPr>
              <a:spLocks noChangeArrowheads="1"/>
            </p:cNvSpPr>
            <p:nvPr/>
          </p:nvSpPr>
          <p:spPr bwMode="auto">
            <a:xfrm flipV="1">
              <a:off x="7665" y="16035"/>
              <a:ext cx="113" cy="113"/>
            </a:xfrm>
            <a:prstGeom prst="ellipse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02" name="Oval 6"/>
            <p:cNvSpPr>
              <a:spLocks noChangeArrowheads="1"/>
            </p:cNvSpPr>
            <p:nvPr/>
          </p:nvSpPr>
          <p:spPr bwMode="auto">
            <a:xfrm>
              <a:off x="5614" y="14979"/>
              <a:ext cx="113" cy="113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01" name="Oval 5"/>
            <p:cNvSpPr>
              <a:spLocks noChangeArrowheads="1"/>
            </p:cNvSpPr>
            <p:nvPr/>
          </p:nvSpPr>
          <p:spPr bwMode="auto">
            <a:xfrm>
              <a:off x="7665" y="14626"/>
              <a:ext cx="113" cy="113"/>
            </a:xfrm>
            <a:prstGeom prst="ellipse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700" name="AutoShape 4"/>
            <p:cNvSpPr>
              <a:spLocks noChangeShapeType="1"/>
            </p:cNvSpPr>
            <p:nvPr/>
          </p:nvSpPr>
          <p:spPr bwMode="auto">
            <a:xfrm>
              <a:off x="6132" y="14714"/>
              <a:ext cx="0" cy="1434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699" name="AutoShape 3"/>
            <p:cNvSpPr>
              <a:spLocks noChangeShapeType="1"/>
            </p:cNvSpPr>
            <p:nvPr/>
          </p:nvSpPr>
          <p:spPr bwMode="auto">
            <a:xfrm flipH="1">
              <a:off x="6132" y="16111"/>
              <a:ext cx="1617" cy="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29698" name="AutoShape 2"/>
            <p:cNvSpPr>
              <a:spLocks noChangeShapeType="1"/>
            </p:cNvSpPr>
            <p:nvPr/>
          </p:nvSpPr>
          <p:spPr bwMode="auto">
            <a:xfrm flipH="1">
              <a:off x="5614" y="16148"/>
              <a:ext cx="423" cy="380"/>
            </a:xfrm>
            <a:prstGeom prst="straightConnector1">
              <a:avLst/>
            </a:prstGeom>
            <a:noFill/>
            <a:ln w="9525">
              <a:solidFill>
                <a:srgbClr val="000000"/>
              </a:solidFill>
              <a:prstDash val="dash"/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29711" name="Rectangle 15"/>
          <p:cNvSpPr>
            <a:spLocks noChangeArrowheads="1"/>
          </p:cNvSpPr>
          <p:nvPr/>
        </p:nvSpPr>
        <p:spPr bwMode="auto">
          <a:xfrm>
            <a:off x="1928794" y="2357430"/>
            <a:ext cx="3357586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0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(А) 2 (</a:t>
            </a:r>
            <a:r>
              <a:rPr lang="ru-RU" sz="20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Б</a:t>
            </a:r>
            <a:r>
              <a:rPr lang="ru-RU" sz="20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3 (</a:t>
            </a:r>
            <a:r>
              <a:rPr lang="ru-RU" sz="20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В</a:t>
            </a:r>
            <a:r>
              <a:rPr lang="ru-RU" sz="20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4 (</a:t>
            </a:r>
            <a:r>
              <a:rPr lang="ru-RU" sz="20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Г</a:t>
            </a:r>
            <a:r>
              <a:rPr lang="ru-RU" sz="20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5 (</a:t>
            </a:r>
            <a:r>
              <a:rPr lang="ru-RU" sz="20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Д</a:t>
            </a:r>
            <a:r>
              <a:rPr lang="ru-RU" sz="20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6</a:t>
            </a:r>
            <a:endParaRPr lang="ru-RU" sz="32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17" name="TextBox 16"/>
          <p:cNvSpPr txBox="1"/>
          <p:nvPr/>
        </p:nvSpPr>
        <p:spPr>
          <a:xfrm>
            <a:off x="3428992" y="3214686"/>
            <a:ext cx="1475084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i="1" dirty="0" smtClean="0">
                <a:solidFill>
                  <a:prstClr val="black"/>
                </a:solidFill>
              </a:rPr>
              <a:t>Ответ: </a:t>
            </a:r>
            <a:r>
              <a:rPr lang="ru-RU" sz="2400" dirty="0" smtClean="0">
                <a:solidFill>
                  <a:prstClr val="black"/>
                </a:solidFill>
              </a:rPr>
              <a:t>2</a:t>
            </a:r>
            <a:endParaRPr lang="ru-RU" dirty="0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67270352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2971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2971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7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2971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15" dur="1000"/>
                                        <p:tgtEl>
                                          <p:spTgt spid="2971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6" fill="hold">
                      <p:stCondLst>
                        <p:cond delay="indefinite"/>
                      </p:stCondLst>
                      <p:childTnLst>
                        <p:par>
                          <p:cTn id="17" fill="hold">
                            <p:stCondLst>
                              <p:cond delay="0"/>
                            </p:stCondLst>
                            <p:childTnLst>
                              <p:par>
                                <p:cTn id="18" presetID="22" presetClass="entr" presetSubtype="8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20" dur="500"/>
                                        <p:tgtEl>
                                          <p:spTgt spid="1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"/>
                            </p:stCondLst>
                            <p:childTnLst>
                              <p:par>
                                <p:cTn id="22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969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2969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9710" grpId="0"/>
      <p:bldP spid="29711" grpId="0"/>
      <p:bldP spid="17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0758" name="Rectangle 38"/>
          <p:cNvSpPr>
            <a:spLocks noChangeArrowheads="1"/>
          </p:cNvSpPr>
          <p:nvPr/>
        </p:nvSpPr>
        <p:spPr bwMode="auto">
          <a:xfrm>
            <a:off x="285720" y="2714620"/>
            <a:ext cx="8858280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dirty="0" smtClean="0">
                <a:solidFill>
                  <a:prstClr val="black"/>
                </a:solidFill>
                <a:latin typeface="Arial" pitchFamily="34" charset="0"/>
              </a:rPr>
              <a:t/>
            </a:r>
            <a:br>
              <a:rPr lang="ru-RU" dirty="0" smtClean="0">
                <a:solidFill>
                  <a:prstClr val="black"/>
                </a:solidFill>
                <a:latin typeface="Arial" pitchFamily="34" charset="0"/>
              </a:rPr>
            </a:b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+       +        =       ,             +        +        =         ,                      +          =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обозначают разные цифры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. 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Какую цифру обозначает значок     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?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(А) 0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Б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2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В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6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Г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8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Д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9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0759" name="Rectangle 39"/>
          <p:cNvSpPr>
            <a:spLocks noChangeArrowheads="1"/>
          </p:cNvSpPr>
          <p:nvPr/>
        </p:nvSpPr>
        <p:spPr bwMode="auto">
          <a:xfrm>
            <a:off x="428596" y="4857760"/>
            <a:ext cx="8429684" cy="1200329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671513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Решение: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         и       - однозначные, значит, 1+1+1=3,  2+2+2=6, 3+6=9, 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2700338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- 9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0721" name="Rectangle 1"/>
          <p:cNvSpPr>
            <a:spLocks noChangeArrowheads="1"/>
          </p:cNvSpPr>
          <p:nvPr/>
        </p:nvSpPr>
        <p:spPr bwMode="auto">
          <a:xfrm>
            <a:off x="0" y="285728"/>
            <a:ext cx="8929718" cy="156966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Helvetica-Bold"/>
              </a:rPr>
              <a:t>№13.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Какой самый маленький результат может получиться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если в выражение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4·12 – 10:2 – 3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вставить одну пару скобок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?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(А) 40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Б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25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В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16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Г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1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/>
              </a:rPr>
              <a:t>Д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/>
              </a:rPr>
              <a:t>) 0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0722" name="Rectangle 2"/>
          <p:cNvSpPr>
            <a:spLocks noChangeArrowheads="1"/>
          </p:cNvSpPr>
          <p:nvPr/>
        </p:nvSpPr>
        <p:spPr bwMode="auto">
          <a:xfrm>
            <a:off x="1142976" y="1857364"/>
            <a:ext cx="4857784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i="1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Решение: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   </a:t>
            </a: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4·(12-10):2-3=1</a:t>
            </a:r>
            <a:endParaRPr lang="ru-RU" sz="32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0757" name="Rectangle 37"/>
          <p:cNvSpPr>
            <a:spLocks noChangeArrowheads="1"/>
          </p:cNvSpPr>
          <p:nvPr/>
        </p:nvSpPr>
        <p:spPr bwMode="auto">
          <a:xfrm>
            <a:off x="285720" y="2326652"/>
            <a:ext cx="6715172" cy="73866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Helvetica-Bold" charset="0"/>
              </a:rPr>
              <a:t>№15.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Все пять различных значков в равенствах</a:t>
            </a: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endParaRPr lang="ru-RU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42" name="Группа 41"/>
          <p:cNvGrpSpPr/>
          <p:nvPr/>
        </p:nvGrpSpPr>
        <p:grpSpPr>
          <a:xfrm>
            <a:off x="214282" y="3286124"/>
            <a:ext cx="8528704" cy="403150"/>
            <a:chOff x="214282" y="3286124"/>
            <a:chExt cx="8528704" cy="403150"/>
          </a:xfrm>
        </p:grpSpPr>
        <p:sp>
          <p:nvSpPr>
            <p:cNvPr id="30756" name="Rectangle 36"/>
            <p:cNvSpPr>
              <a:spLocks noChangeArrowheads="1"/>
            </p:cNvSpPr>
            <p:nvPr/>
          </p:nvSpPr>
          <p:spPr bwMode="auto">
            <a:xfrm>
              <a:off x="214282" y="3384531"/>
              <a:ext cx="274283" cy="260274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55" name="Rectangle 35"/>
            <p:cNvSpPr>
              <a:spLocks noChangeArrowheads="1"/>
            </p:cNvSpPr>
            <p:nvPr/>
          </p:nvSpPr>
          <p:spPr bwMode="auto">
            <a:xfrm>
              <a:off x="841353" y="3384531"/>
              <a:ext cx="274283" cy="260274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54" name="Rectangle 34"/>
            <p:cNvSpPr>
              <a:spLocks noChangeArrowheads="1"/>
            </p:cNvSpPr>
            <p:nvPr/>
          </p:nvSpPr>
          <p:spPr bwMode="auto">
            <a:xfrm>
              <a:off x="1461640" y="3384531"/>
              <a:ext cx="274283" cy="260274"/>
            </a:xfrm>
            <a:prstGeom prst="rect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53" name="AutoShape 33"/>
            <p:cNvSpPr>
              <a:spLocks noChangeArrowheads="1"/>
            </p:cNvSpPr>
            <p:nvPr/>
          </p:nvSpPr>
          <p:spPr bwMode="auto">
            <a:xfrm rot="10800000">
              <a:off x="2065451" y="3384531"/>
              <a:ext cx="329527" cy="260274"/>
            </a:xfrm>
            <a:prstGeom prst="triangle">
              <a:avLst>
                <a:gd name="adj" fmla="val 50000"/>
              </a:avLst>
            </a:prstGeom>
            <a:solidFill>
              <a:srgbClr val="F7964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52" name="AutoShape 32"/>
            <p:cNvSpPr>
              <a:spLocks noChangeArrowheads="1"/>
            </p:cNvSpPr>
            <p:nvPr/>
          </p:nvSpPr>
          <p:spPr bwMode="auto">
            <a:xfrm rot="10800000">
              <a:off x="6786578" y="3429000"/>
              <a:ext cx="329527" cy="260274"/>
            </a:xfrm>
            <a:prstGeom prst="triangle">
              <a:avLst>
                <a:gd name="adj" fmla="val 50000"/>
              </a:avLst>
            </a:prstGeom>
            <a:solidFill>
              <a:srgbClr val="F79646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51" name="Oval 31"/>
            <p:cNvSpPr>
              <a:spLocks noChangeArrowheads="1"/>
            </p:cNvSpPr>
            <p:nvPr/>
          </p:nvSpPr>
          <p:spPr bwMode="auto">
            <a:xfrm>
              <a:off x="3142230" y="3384531"/>
              <a:ext cx="274283" cy="260274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50" name="Oval 30"/>
            <p:cNvSpPr>
              <a:spLocks noChangeArrowheads="1"/>
            </p:cNvSpPr>
            <p:nvPr/>
          </p:nvSpPr>
          <p:spPr bwMode="auto">
            <a:xfrm>
              <a:off x="3807101" y="3384531"/>
              <a:ext cx="274283" cy="260274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49" name="Oval 29"/>
            <p:cNvSpPr>
              <a:spLocks noChangeArrowheads="1"/>
            </p:cNvSpPr>
            <p:nvPr/>
          </p:nvSpPr>
          <p:spPr bwMode="auto">
            <a:xfrm>
              <a:off x="4482632" y="3384531"/>
              <a:ext cx="274283" cy="260274"/>
            </a:xfrm>
            <a:prstGeom prst="ellipse">
              <a:avLst/>
            </a:prstGeom>
            <a:solidFill>
              <a:srgbClr val="00B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48" name="AutoShape 28"/>
            <p:cNvSpPr>
              <a:spLocks noChangeArrowheads="1"/>
            </p:cNvSpPr>
            <p:nvPr/>
          </p:nvSpPr>
          <p:spPr bwMode="auto">
            <a:xfrm>
              <a:off x="5269621" y="3384531"/>
              <a:ext cx="329527" cy="260274"/>
            </a:xfrm>
            <a:prstGeom prst="hexagon">
              <a:avLst>
                <a:gd name="adj" fmla="val 30035"/>
                <a:gd name="vf" fmla="val 11547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47" name="AutoShape 27"/>
            <p:cNvSpPr>
              <a:spLocks noChangeArrowheads="1"/>
            </p:cNvSpPr>
            <p:nvPr/>
          </p:nvSpPr>
          <p:spPr bwMode="auto">
            <a:xfrm>
              <a:off x="7500958" y="3429000"/>
              <a:ext cx="329527" cy="260274"/>
            </a:xfrm>
            <a:prstGeom prst="hexagon">
              <a:avLst>
                <a:gd name="adj" fmla="val 30035"/>
                <a:gd name="vf" fmla="val 115470"/>
              </a:avLst>
            </a:prstGeom>
            <a:solidFill>
              <a:srgbClr val="FFFF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0746" name="AutoShape 26"/>
            <p:cNvSpPr>
              <a:spLocks noChangeArrowheads="1"/>
            </p:cNvSpPr>
            <p:nvPr/>
          </p:nvSpPr>
          <p:spPr bwMode="auto">
            <a:xfrm>
              <a:off x="8358214" y="3286124"/>
              <a:ext cx="384772" cy="358681"/>
            </a:xfrm>
            <a:prstGeom prst="star5">
              <a:avLst/>
            </a:prstGeom>
            <a:solidFill>
              <a:srgbClr val="FF000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0745" name="AutoShape 25"/>
          <p:cNvSpPr>
            <a:spLocks noChangeArrowheads="1"/>
          </p:cNvSpPr>
          <p:nvPr/>
        </p:nvSpPr>
        <p:spPr bwMode="auto">
          <a:xfrm>
            <a:off x="8501090" y="3714752"/>
            <a:ext cx="384772" cy="358681"/>
          </a:xfrm>
          <a:prstGeom prst="star5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744" name="AutoShape 24"/>
          <p:cNvSpPr>
            <a:spLocks noChangeArrowheads="1"/>
          </p:cNvSpPr>
          <p:nvPr/>
        </p:nvSpPr>
        <p:spPr bwMode="auto">
          <a:xfrm rot="10800000">
            <a:off x="2500298" y="5000636"/>
            <a:ext cx="329527" cy="260274"/>
          </a:xfrm>
          <a:prstGeom prst="triangle">
            <a:avLst>
              <a:gd name="adj" fmla="val 50000"/>
            </a:avLst>
          </a:prstGeom>
          <a:solidFill>
            <a:srgbClr val="F79646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743" name="AutoShape 23"/>
          <p:cNvSpPr>
            <a:spLocks noChangeArrowheads="1"/>
          </p:cNvSpPr>
          <p:nvPr/>
        </p:nvSpPr>
        <p:spPr bwMode="auto">
          <a:xfrm>
            <a:off x="3286116" y="5000636"/>
            <a:ext cx="329527" cy="260274"/>
          </a:xfrm>
          <a:prstGeom prst="hexagon">
            <a:avLst>
              <a:gd name="adj" fmla="val 30035"/>
              <a:gd name="vf" fmla="val 115470"/>
            </a:avLst>
          </a:prstGeom>
          <a:solidFill>
            <a:srgbClr val="FFFF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sp>
        <p:nvSpPr>
          <p:cNvPr id="30742" name="AutoShape 22"/>
          <p:cNvSpPr>
            <a:spLocks noChangeArrowheads="1"/>
          </p:cNvSpPr>
          <p:nvPr/>
        </p:nvSpPr>
        <p:spPr bwMode="auto">
          <a:xfrm>
            <a:off x="2786050" y="5643578"/>
            <a:ext cx="384772" cy="358681"/>
          </a:xfrm>
          <a:prstGeom prst="star5">
            <a:avLst/>
          </a:prstGeom>
          <a:solidFill>
            <a:srgbClr val="FF0000"/>
          </a:solidFill>
          <a:ln w="9525">
            <a:solidFill>
              <a:srgbClr val="000000"/>
            </a:solidFill>
            <a:miter lim="800000"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203701745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0721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07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2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072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5" fill="hold">
                      <p:stCondLst>
                        <p:cond delay="indefinite"/>
                      </p:stCondLst>
                      <p:childTnLst>
                        <p:par>
                          <p:cTn id="16" fill="hold">
                            <p:stCondLst>
                              <p:cond delay="0"/>
                            </p:stCondLst>
                            <p:childTnLst>
                              <p:par>
                                <p:cTn id="17" presetID="2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9" dur="10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0" dur="1000" fill="hold"/>
                                        <p:tgtEl>
                                          <p:spTgt spid="30757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21" dur="1000"/>
                                        <p:tgtEl>
                                          <p:spTgt spid="3075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6" presetID="10" presetClass="entr" presetSubtype="0" fill="hold" grpId="1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8" dur="2000"/>
                                        <p:tgtEl>
                                          <p:spTgt spid="3075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9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3074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5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39" dur="500"/>
                                        <p:tgtEl>
                                          <p:spTgt spid="3075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0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2" dur="2000"/>
                                        <p:tgtEl>
                                          <p:spTgt spid="3074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3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5" dur="2000"/>
                                        <p:tgtEl>
                                          <p:spTgt spid="3074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46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4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48" dur="2000"/>
                                        <p:tgtEl>
                                          <p:spTgt spid="3074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0758" grpId="0"/>
      <p:bldP spid="30758" grpId="1"/>
      <p:bldP spid="30759" grpId="0"/>
      <p:bldP spid="30721" grpId="0"/>
      <p:bldP spid="30722" grpId="0"/>
      <p:bldP spid="30757" grpId="0"/>
      <p:bldP spid="30745" grpId="0" animBg="1"/>
      <p:bldP spid="30744" grpId="0" animBg="1"/>
      <p:bldP spid="30743" grpId="0" animBg="1"/>
      <p:bldP spid="30742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1746" name="Rectangle 2"/>
          <p:cNvSpPr>
            <a:spLocks noChangeArrowheads="1"/>
          </p:cNvSpPr>
          <p:nvPr/>
        </p:nvSpPr>
        <p:spPr bwMode="auto">
          <a:xfrm>
            <a:off x="214282" y="0"/>
            <a:ext cx="8643998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algn="just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Helvetica-Bold" charset="0"/>
              </a:rPr>
              <a:t>№21.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Баба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-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Яга вошла в комнату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где вокруг круглого стола стояло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60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стульев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и на некоторых из них сидели гости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Оказалось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что она не может сесть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так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чтобы рядом с ней никто не сидел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Какое наименьшее число гостей</a:t>
            </a:r>
            <a:r>
              <a:rPr lang="ru-RU" sz="2400" dirty="0" smtClean="0">
                <a:solidFill>
                  <a:prstClr val="black"/>
                </a:solidFill>
                <a:latin typeface="Arial" pitchFamily="34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могло в этот момент сидеть за столом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?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algn="just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(А) 10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Б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20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В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30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Г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40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Д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Helvetica" charset="0"/>
              </a:rPr>
              <a:t>) 50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1748" name="Rectangle 4"/>
          <p:cNvSpPr>
            <a:spLocks noChangeArrowheads="1"/>
          </p:cNvSpPr>
          <p:nvPr/>
        </p:nvSpPr>
        <p:spPr bwMode="auto">
          <a:xfrm>
            <a:off x="2000232" y="2285992"/>
            <a:ext cx="428628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020888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srgbClr val="F79646">
                    <a:lumMod val="50000"/>
                  </a:srgbClr>
                </a:solidFill>
                <a:ea typeface="Calibri" pitchFamily="34" charset="0"/>
                <a:cs typeface="Helvetica" charset="0"/>
              </a:rPr>
              <a:t>Решение:</a:t>
            </a:r>
            <a:r>
              <a:rPr lang="ru-RU" sz="2400" b="1" dirty="0" smtClean="0">
                <a:solidFill>
                  <a:srgbClr val="F79646">
                    <a:lumMod val="50000"/>
                  </a:srgbClr>
                </a:solidFill>
                <a:ea typeface="Calibri" pitchFamily="34" charset="0"/>
                <a:cs typeface="Helvetica" charset="0"/>
              </a:rPr>
              <a:t>  </a:t>
            </a:r>
            <a:endParaRPr lang="ru-RU" sz="3600" b="1" dirty="0" smtClean="0">
              <a:solidFill>
                <a:srgbClr val="F79646">
                  <a:lumMod val="50000"/>
                </a:srgbClr>
              </a:solidFill>
              <a:latin typeface="Arial" pitchFamily="34" charset="0"/>
            </a:endParaRPr>
          </a:p>
        </p:txBody>
      </p:sp>
      <p:sp>
        <p:nvSpPr>
          <p:cNvPr id="31749" name="Rectangle 5"/>
          <p:cNvSpPr>
            <a:spLocks noChangeArrowheads="1"/>
          </p:cNvSpPr>
          <p:nvPr/>
        </p:nvSpPr>
        <p:spPr bwMode="auto">
          <a:xfrm>
            <a:off x="1714480" y="2928934"/>
            <a:ext cx="5643602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020888" fontAlgn="base">
              <a:spcBef>
                <a:spcPct val="0"/>
              </a:spcBef>
              <a:spcAft>
                <a:spcPct val="0"/>
              </a:spcAft>
            </a:pPr>
            <a:r>
              <a:rPr lang="ru-RU" sz="1300" dirty="0" smtClean="0">
                <a:solidFill>
                  <a:prstClr val="black"/>
                </a:solidFill>
                <a:ea typeface="Times New Roman" pitchFamily="18" charset="0"/>
                <a:cs typeface="Helvetica" charset="0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Times New Roman" pitchFamily="18" charset="0"/>
                <a:cs typeface="Helvetica" charset="0"/>
              </a:rPr>
              <a:t>стульев занято.   </a:t>
            </a:r>
            <a:r>
              <a:rPr lang="ru-RU" sz="2400" b="1" dirty="0" smtClean="0">
                <a:solidFill>
                  <a:prstClr val="black"/>
                </a:solidFill>
                <a:ea typeface="Times New Roman" pitchFamily="18" charset="0"/>
                <a:cs typeface="Helvetica" charset="0"/>
              </a:rPr>
              <a:t>60:3=20</a:t>
            </a:r>
            <a:endParaRPr lang="ru-RU" sz="24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31750" name="Group 6"/>
          <p:cNvGrpSpPr>
            <a:grpSpLocks/>
          </p:cNvGrpSpPr>
          <p:nvPr/>
        </p:nvGrpSpPr>
        <p:grpSpPr bwMode="auto">
          <a:xfrm>
            <a:off x="2000232" y="3643314"/>
            <a:ext cx="3714776" cy="2857520"/>
            <a:chOff x="2431" y="7971"/>
            <a:chExt cx="3230" cy="2278"/>
          </a:xfrm>
        </p:grpSpPr>
        <p:sp>
          <p:nvSpPr>
            <p:cNvPr id="31751" name="Arc 7"/>
            <p:cNvSpPr>
              <a:spLocks/>
            </p:cNvSpPr>
            <p:nvPr/>
          </p:nvSpPr>
          <p:spPr bwMode="auto">
            <a:xfrm>
              <a:off x="2431" y="8273"/>
              <a:ext cx="2870" cy="1976"/>
            </a:xfrm>
            <a:custGeom>
              <a:avLst/>
              <a:gdLst>
                <a:gd name="G0" fmla="+- 673 0 0"/>
                <a:gd name="G1" fmla="+- 21600 0 0"/>
                <a:gd name="G2" fmla="+- 21600 0 0"/>
                <a:gd name="T0" fmla="*/ 0 w 22273"/>
                <a:gd name="T1" fmla="*/ 10 h 21860"/>
                <a:gd name="T2" fmla="*/ 22271 w 22273"/>
                <a:gd name="T3" fmla="*/ 21860 h 21860"/>
                <a:gd name="T4" fmla="*/ 673 w 22273"/>
                <a:gd name="T5" fmla="*/ 21600 h 21860"/>
              </a:gdLst>
              <a:ahLst/>
              <a:cxnLst>
                <a:cxn ang="0">
                  <a:pos x="T0" y="T1"/>
                </a:cxn>
                <a:cxn ang="0">
                  <a:pos x="T2" y="T3"/>
                </a:cxn>
                <a:cxn ang="0">
                  <a:pos x="T4" y="T5"/>
                </a:cxn>
              </a:cxnLst>
              <a:rect l="0" t="0" r="r" b="b"/>
              <a:pathLst>
                <a:path w="22273" h="21860" fill="none" extrusionOk="0">
                  <a:moveTo>
                    <a:pt x="0" y="10"/>
                  </a:moveTo>
                  <a:cubicBezTo>
                    <a:pt x="224" y="3"/>
                    <a:pt x="448" y="-1"/>
                    <a:pt x="673" y="0"/>
                  </a:cubicBezTo>
                  <a:cubicBezTo>
                    <a:pt x="12602" y="0"/>
                    <a:pt x="22273" y="9670"/>
                    <a:pt x="22273" y="21600"/>
                  </a:cubicBezTo>
                  <a:cubicBezTo>
                    <a:pt x="22273" y="21686"/>
                    <a:pt x="22272" y="21773"/>
                    <a:pt x="22271" y="21860"/>
                  </a:cubicBezTo>
                </a:path>
                <a:path w="22273" h="21860" stroke="0" extrusionOk="0">
                  <a:moveTo>
                    <a:pt x="0" y="10"/>
                  </a:moveTo>
                  <a:cubicBezTo>
                    <a:pt x="224" y="3"/>
                    <a:pt x="448" y="-1"/>
                    <a:pt x="673" y="0"/>
                  </a:cubicBezTo>
                  <a:cubicBezTo>
                    <a:pt x="12602" y="0"/>
                    <a:pt x="22273" y="9670"/>
                    <a:pt x="22273" y="21600"/>
                  </a:cubicBezTo>
                  <a:cubicBezTo>
                    <a:pt x="22273" y="21686"/>
                    <a:pt x="22272" y="21773"/>
                    <a:pt x="22271" y="21860"/>
                  </a:cubicBezTo>
                  <a:lnTo>
                    <a:pt x="673" y="21600"/>
                  </a:lnTo>
                  <a:close/>
                </a:path>
              </a:pathLst>
            </a:custGeom>
            <a:noFill/>
            <a:ln w="9525">
              <a:solidFill>
                <a:srgbClr val="974706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752" name="AutoShape 8"/>
            <p:cNvSpPr>
              <a:spLocks noChangeArrowheads="1"/>
            </p:cNvSpPr>
            <p:nvPr/>
          </p:nvSpPr>
          <p:spPr bwMode="auto">
            <a:xfrm>
              <a:off x="2948" y="7971"/>
              <a:ext cx="255" cy="225"/>
            </a:xfrm>
            <a:prstGeom prst="flowChartConnector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753" name="AutoShape 9"/>
            <p:cNvSpPr>
              <a:spLocks noChangeArrowheads="1"/>
            </p:cNvSpPr>
            <p:nvPr/>
          </p:nvSpPr>
          <p:spPr bwMode="auto">
            <a:xfrm>
              <a:off x="3398" y="8046"/>
              <a:ext cx="255" cy="225"/>
            </a:xfrm>
            <a:prstGeom prst="flowChartConnector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754" name="AutoShape 10"/>
            <p:cNvSpPr>
              <a:spLocks noChangeArrowheads="1"/>
            </p:cNvSpPr>
            <p:nvPr/>
          </p:nvSpPr>
          <p:spPr bwMode="auto">
            <a:xfrm>
              <a:off x="4228" y="8361"/>
              <a:ext cx="255" cy="225"/>
            </a:xfrm>
            <a:prstGeom prst="flowChartConnector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755" name="AutoShape 11"/>
            <p:cNvSpPr>
              <a:spLocks noChangeArrowheads="1"/>
            </p:cNvSpPr>
            <p:nvPr/>
          </p:nvSpPr>
          <p:spPr bwMode="auto">
            <a:xfrm>
              <a:off x="4558" y="8586"/>
              <a:ext cx="255" cy="225"/>
            </a:xfrm>
            <a:prstGeom prst="flowChartConnector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756" name="AutoShape 12"/>
            <p:cNvSpPr>
              <a:spLocks noChangeArrowheads="1"/>
            </p:cNvSpPr>
            <p:nvPr/>
          </p:nvSpPr>
          <p:spPr bwMode="auto">
            <a:xfrm>
              <a:off x="5151" y="9291"/>
              <a:ext cx="255" cy="225"/>
            </a:xfrm>
            <a:prstGeom prst="flowChartConnector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757" name="AutoShape 13"/>
            <p:cNvSpPr>
              <a:spLocks noChangeArrowheads="1"/>
            </p:cNvSpPr>
            <p:nvPr/>
          </p:nvSpPr>
          <p:spPr bwMode="auto">
            <a:xfrm>
              <a:off x="5301" y="9651"/>
              <a:ext cx="255" cy="225"/>
            </a:xfrm>
            <a:prstGeom prst="flowChartConnector">
              <a:avLst/>
            </a:prstGeom>
            <a:solidFill>
              <a:srgbClr val="FFC00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758" name="AutoShape 14"/>
            <p:cNvSpPr>
              <a:spLocks noChangeArrowheads="1"/>
            </p:cNvSpPr>
            <p:nvPr/>
          </p:nvSpPr>
          <p:spPr bwMode="auto">
            <a:xfrm>
              <a:off x="2439" y="7971"/>
              <a:ext cx="255" cy="225"/>
            </a:xfrm>
            <a:prstGeom prst="flowChartConnector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759" name="AutoShape 15"/>
            <p:cNvSpPr>
              <a:spLocks noChangeArrowheads="1"/>
            </p:cNvSpPr>
            <p:nvPr/>
          </p:nvSpPr>
          <p:spPr bwMode="auto">
            <a:xfrm>
              <a:off x="5406" y="10011"/>
              <a:ext cx="255" cy="225"/>
            </a:xfrm>
            <a:prstGeom prst="flowChartConnector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760" name="AutoShape 16"/>
            <p:cNvSpPr>
              <a:spLocks noChangeArrowheads="1"/>
            </p:cNvSpPr>
            <p:nvPr/>
          </p:nvSpPr>
          <p:spPr bwMode="auto">
            <a:xfrm>
              <a:off x="4868" y="8901"/>
              <a:ext cx="255" cy="225"/>
            </a:xfrm>
            <a:prstGeom prst="flowChartConnector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1761" name="AutoShape 17"/>
            <p:cNvSpPr>
              <a:spLocks noChangeArrowheads="1"/>
            </p:cNvSpPr>
            <p:nvPr/>
          </p:nvSpPr>
          <p:spPr bwMode="auto">
            <a:xfrm>
              <a:off x="3825" y="8196"/>
              <a:ext cx="255" cy="225"/>
            </a:xfrm>
            <a:prstGeom prst="flowChartConnector">
              <a:avLst/>
            </a:prstGeom>
            <a:solidFill>
              <a:srgbClr val="92D05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  <p:sp>
        <p:nvSpPr>
          <p:cNvPr id="3074" name="Rectangle 2"/>
          <p:cNvSpPr>
            <a:spLocks noChangeArrowheads="1"/>
          </p:cNvSpPr>
          <p:nvPr/>
        </p:nvSpPr>
        <p:spPr bwMode="auto">
          <a:xfrm>
            <a:off x="0" y="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>
              <a:solidFill>
                <a:prstClr val="black"/>
              </a:solidFill>
            </a:endParaRPr>
          </a:p>
        </p:txBody>
      </p:sp>
      <p:pic>
        <p:nvPicPr>
          <p:cNvPr id="3073" name="Picture 1"/>
          <p:cNvPicPr>
            <a:picLocks noChangeAspect="1" noChangeArrowheads="1"/>
          </p:cNvPicPr>
          <p:nvPr/>
        </p:nvPicPr>
        <p:blipFill>
          <a:blip r:embed="rId2" cstate="print">
            <a:clrChange>
              <a:clrFrom>
                <a:srgbClr val="FFFFFF"/>
              </a:clrFrom>
              <a:clrTo>
                <a:srgbClr val="FFFFFF">
                  <a:alpha val="0"/>
                </a:srgbClr>
              </a:clrTo>
            </a:clrChange>
          </a:blip>
          <a:srcRect/>
          <a:stretch>
            <a:fillRect/>
          </a:stretch>
        </p:blipFill>
        <p:spPr bwMode="auto">
          <a:xfrm>
            <a:off x="3500430" y="2786058"/>
            <a:ext cx="252781" cy="785818"/>
          </a:xfrm>
          <a:prstGeom prst="rect">
            <a:avLst/>
          </a:prstGeom>
          <a:noFill/>
        </p:spPr>
      </p:pic>
      <p:sp>
        <p:nvSpPr>
          <p:cNvPr id="3075" name="Rectangle 3"/>
          <p:cNvSpPr>
            <a:spLocks noChangeArrowheads="1"/>
          </p:cNvSpPr>
          <p:nvPr/>
        </p:nvSpPr>
        <p:spPr bwMode="auto">
          <a:xfrm>
            <a:off x="0" y="1323975"/>
            <a:ext cx="9144000" cy="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endParaRPr lang="ru-RU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179712471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1746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1746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174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07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8" fill="hold">
                            <p:stCondLst>
                              <p:cond delay="500"/>
                            </p:stCondLst>
                            <p:childTnLst>
                              <p:par>
                                <p:cTn id="19" presetID="22" presetClass="entr" presetSubtype="4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4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21" dur="500"/>
                                        <p:tgtEl>
                                          <p:spTgt spid="3174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2" fill="hold">
                            <p:stCondLst>
                              <p:cond delay="1000"/>
                            </p:stCondLst>
                            <p:childTnLst>
                              <p:par>
                                <p:cTn id="23" presetID="3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31750"/>
                                        </p:tgtEl>
                                      </p:cBhvr>
                                    </p:animEffect>
                                    <p:anim calcmode="lin" valueType="num">
                                      <p:cBhvr>
                                        <p:cTn id="26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style.rotation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720"/>
                                          </p:val>
                                        </p:tav>
                                        <p:tav tm="100000">
                                          <p:val>
                                            <p:fltVal val="0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7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28" dur="2000" fill="hold"/>
                                        <p:tgtEl>
                                          <p:spTgt spid="31750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1746" grpId="0"/>
      <p:bldP spid="31748" grpId="0"/>
      <p:bldP spid="31749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2769" name="Rectangle 1"/>
          <p:cNvSpPr>
            <a:spLocks noChangeArrowheads="1"/>
          </p:cNvSpPr>
          <p:nvPr/>
        </p:nvSpPr>
        <p:spPr bwMode="auto">
          <a:xfrm>
            <a:off x="214282" y="357166"/>
            <a:ext cx="7429552" cy="2308324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Helvetica-Bold" charset="0"/>
              </a:rPr>
              <a:t>№24.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Прогуливаясь по парку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Бетти сделала 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4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фото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-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графии газона с фигурно подстриженными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кустами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В каком порядке сделаны эти фото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-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графии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если Бетти обошла газон один раз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двигаясь из отмеченной точки в направлении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указанном стрелочкой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?</a:t>
            </a:r>
            <a:endParaRPr lang="ru-RU" sz="24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32770" name="Group 2"/>
          <p:cNvGrpSpPr>
            <a:grpSpLocks/>
          </p:cNvGrpSpPr>
          <p:nvPr/>
        </p:nvGrpSpPr>
        <p:grpSpPr bwMode="auto">
          <a:xfrm>
            <a:off x="6643702" y="714356"/>
            <a:ext cx="2286016" cy="2143140"/>
            <a:chOff x="7260" y="296"/>
            <a:chExt cx="2850" cy="2468"/>
          </a:xfrm>
        </p:grpSpPr>
        <p:sp>
          <p:nvSpPr>
            <p:cNvPr id="32771" name="Oval 3"/>
            <p:cNvSpPr>
              <a:spLocks noChangeArrowheads="1"/>
            </p:cNvSpPr>
            <p:nvPr/>
          </p:nvSpPr>
          <p:spPr bwMode="auto">
            <a:xfrm>
              <a:off x="7260" y="1324"/>
              <a:ext cx="2850" cy="1440"/>
            </a:xfrm>
            <a:prstGeom prst="ellipse">
              <a:avLst/>
            </a:prstGeom>
            <a:gradFill rotWithShape="0">
              <a:gsLst>
                <a:gs pos="0">
                  <a:srgbClr val="C2D69B"/>
                </a:gs>
                <a:gs pos="50000">
                  <a:srgbClr val="EAF1DD"/>
                </a:gs>
                <a:gs pos="100000">
                  <a:srgbClr val="C2D69B"/>
                </a:gs>
              </a:gsLst>
              <a:lin ang="18900000" scaled="1"/>
            </a:gradFill>
            <a:ln w="12700">
              <a:solidFill>
                <a:srgbClr val="C2D69B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>
                  <a:alpha val="50000"/>
                </a:srgbClr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72" name="AutoShape 4"/>
            <p:cNvSpPr>
              <a:spLocks noChangeArrowheads="1"/>
            </p:cNvSpPr>
            <p:nvPr/>
          </p:nvSpPr>
          <p:spPr bwMode="auto">
            <a:xfrm>
              <a:off x="8182" y="296"/>
              <a:ext cx="563" cy="1523"/>
            </a:xfrm>
            <a:prstGeom prst="can">
              <a:avLst>
                <a:gd name="adj" fmla="val 37897"/>
              </a:avLst>
            </a:prstGeom>
            <a:solidFill>
              <a:srgbClr val="76923C"/>
            </a:solidFill>
            <a:ln w="12700">
              <a:solidFill>
                <a:srgbClr val="9BBB59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grpSp>
          <p:nvGrpSpPr>
            <p:cNvPr id="32773" name="Group 5"/>
            <p:cNvGrpSpPr>
              <a:grpSpLocks/>
            </p:cNvGrpSpPr>
            <p:nvPr/>
          </p:nvGrpSpPr>
          <p:grpSpPr bwMode="auto">
            <a:xfrm>
              <a:off x="9162" y="1264"/>
              <a:ext cx="563" cy="949"/>
              <a:chOff x="9729" y="7485"/>
              <a:chExt cx="1206" cy="2482"/>
            </a:xfrm>
          </p:grpSpPr>
          <p:sp>
            <p:nvSpPr>
              <p:cNvPr id="32774" name="AutoShape 6"/>
              <p:cNvSpPr>
                <a:spLocks noChangeArrowheads="1"/>
              </p:cNvSpPr>
              <p:nvPr/>
            </p:nvSpPr>
            <p:spPr bwMode="auto">
              <a:xfrm>
                <a:off x="9729" y="7485"/>
                <a:ext cx="1206" cy="2273"/>
              </a:xfrm>
              <a:prstGeom prst="triangle">
                <a:avLst>
                  <a:gd name="adj" fmla="val 49130"/>
                </a:avLst>
              </a:pr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775" name="Arc 7"/>
              <p:cNvSpPr>
                <a:spLocks/>
              </p:cNvSpPr>
              <p:nvPr/>
            </p:nvSpPr>
            <p:spPr bwMode="auto">
              <a:xfrm flipV="1">
                <a:off x="9729" y="9720"/>
                <a:ext cx="1195" cy="247"/>
              </a:xfrm>
              <a:custGeom>
                <a:avLst/>
                <a:gdLst>
                  <a:gd name="G0" fmla="+- 21510 0 0"/>
                  <a:gd name="G1" fmla="+- 21600 0 0"/>
                  <a:gd name="G2" fmla="+- 21600 0 0"/>
                  <a:gd name="T0" fmla="*/ 0 w 42677"/>
                  <a:gd name="T1" fmla="*/ 19629 h 21600"/>
                  <a:gd name="T2" fmla="*/ 42677 w 42677"/>
                  <a:gd name="T3" fmla="*/ 17295 h 21600"/>
                  <a:gd name="T4" fmla="*/ 21510 w 42677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77" h="21600" fill="none" extrusionOk="0">
                    <a:moveTo>
                      <a:pt x="0" y="19629"/>
                    </a:moveTo>
                    <a:cubicBezTo>
                      <a:pt x="1018" y="8509"/>
                      <a:pt x="10344" y="-1"/>
                      <a:pt x="21510" y="0"/>
                    </a:cubicBezTo>
                    <a:cubicBezTo>
                      <a:pt x="31779" y="0"/>
                      <a:pt x="40629" y="7231"/>
                      <a:pt x="42676" y="17295"/>
                    </a:cubicBezTo>
                  </a:path>
                  <a:path w="42677" h="21600" stroke="0" extrusionOk="0">
                    <a:moveTo>
                      <a:pt x="0" y="19629"/>
                    </a:moveTo>
                    <a:cubicBezTo>
                      <a:pt x="1018" y="8509"/>
                      <a:pt x="10344" y="-1"/>
                      <a:pt x="21510" y="0"/>
                    </a:cubicBezTo>
                    <a:cubicBezTo>
                      <a:pt x="31779" y="0"/>
                      <a:pt x="40629" y="7231"/>
                      <a:pt x="42676" y="17295"/>
                    </a:cubicBezTo>
                    <a:lnTo>
                      <a:pt x="21510" y="21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2776" name="Group 8"/>
            <p:cNvGrpSpPr>
              <a:grpSpLocks/>
            </p:cNvGrpSpPr>
            <p:nvPr/>
          </p:nvGrpSpPr>
          <p:grpSpPr bwMode="auto">
            <a:xfrm>
              <a:off x="7649" y="2119"/>
              <a:ext cx="544" cy="360"/>
              <a:chOff x="9026" y="8565"/>
              <a:chExt cx="915" cy="540"/>
            </a:xfrm>
          </p:grpSpPr>
          <p:sp>
            <p:nvSpPr>
              <p:cNvPr id="32777" name="AutoShape 9"/>
              <p:cNvSpPr>
                <a:spLocks noChangeArrowheads="1"/>
              </p:cNvSpPr>
              <p:nvPr/>
            </p:nvSpPr>
            <p:spPr bwMode="auto">
              <a:xfrm>
                <a:off x="9026" y="8805"/>
                <a:ext cx="915" cy="300"/>
              </a:xfrm>
              <a:prstGeom prst="flowChartConnector">
                <a:avLst/>
              </a:pr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778" name="Arc 10"/>
              <p:cNvSpPr>
                <a:spLocks/>
              </p:cNvSpPr>
              <p:nvPr/>
            </p:nvSpPr>
            <p:spPr bwMode="auto">
              <a:xfrm rot="16200000">
                <a:off x="9298" y="8311"/>
                <a:ext cx="389" cy="89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089"/>
                  <a:gd name="T2" fmla="*/ 2188 w 21600"/>
                  <a:gd name="T3" fmla="*/ 43089 h 43089"/>
                  <a:gd name="T4" fmla="*/ 0 w 21600"/>
                  <a:gd name="T5" fmla="*/ 21600 h 43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089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682"/>
                      <a:pt x="13213" y="41966"/>
                      <a:pt x="2187" y="43088"/>
                    </a:cubicBezTo>
                  </a:path>
                  <a:path w="21600" h="43089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682"/>
                      <a:pt x="13213" y="41966"/>
                      <a:pt x="2187" y="43088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2779" name="Group 11"/>
            <p:cNvGrpSpPr>
              <a:grpSpLocks/>
            </p:cNvGrpSpPr>
            <p:nvPr/>
          </p:nvGrpSpPr>
          <p:grpSpPr bwMode="auto">
            <a:xfrm>
              <a:off x="9051" y="1065"/>
              <a:ext cx="488" cy="288"/>
              <a:chOff x="9557" y="7827"/>
              <a:chExt cx="488" cy="288"/>
            </a:xfrm>
          </p:grpSpPr>
          <p:sp>
            <p:nvSpPr>
              <p:cNvPr id="32780" name="AutoShape 12"/>
              <p:cNvSpPr>
                <a:spLocks noChangeArrowheads="1"/>
              </p:cNvSpPr>
              <p:nvPr/>
            </p:nvSpPr>
            <p:spPr bwMode="auto">
              <a:xfrm>
                <a:off x="9618" y="7827"/>
                <a:ext cx="427" cy="213"/>
              </a:xfrm>
              <a:custGeom>
                <a:avLst/>
                <a:gdLst>
                  <a:gd name="G0" fmla="+- 15126 0 0"/>
                  <a:gd name="G1" fmla="+- 2912 0 0"/>
                  <a:gd name="G2" fmla="+- 12158 0 2912"/>
                  <a:gd name="G3" fmla="+- G2 0 2912"/>
                  <a:gd name="G4" fmla="*/ G3 32768 32059"/>
                  <a:gd name="G5" fmla="*/ G4 1 2"/>
                  <a:gd name="G6" fmla="+- 21600 0 15126"/>
                  <a:gd name="G7" fmla="*/ G6 2912 6079"/>
                  <a:gd name="G8" fmla="+- G7 15126 0"/>
                  <a:gd name="T0" fmla="*/ 15126 w 21600"/>
                  <a:gd name="T1" fmla="*/ 0 h 21600"/>
                  <a:gd name="T2" fmla="*/ 15126 w 21600"/>
                  <a:gd name="T3" fmla="*/ 12158 h 21600"/>
                  <a:gd name="T4" fmla="*/ 3237 w 21600"/>
                  <a:gd name="T5" fmla="*/ 21600 h 21600"/>
                  <a:gd name="T6" fmla="*/ 21600 w 21600"/>
                  <a:gd name="T7" fmla="*/ 6079 h 21600"/>
                  <a:gd name="T8" fmla="*/ 17694720 60000 65536"/>
                  <a:gd name="T9" fmla="*/ 5898240 60000 65536"/>
                  <a:gd name="T10" fmla="*/ 5898240 60000 65536"/>
                  <a:gd name="T11" fmla="*/ 0 60000 65536"/>
                  <a:gd name="T12" fmla="*/ 12427 w 21600"/>
                  <a:gd name="T13" fmla="*/ G1 h 21600"/>
                  <a:gd name="T14" fmla="*/ G8 w 21600"/>
                  <a:gd name="T15" fmla="*/ G2 h 21600"/>
                </a:gdLst>
                <a:ahLst/>
                <a:cxnLst>
                  <a:cxn ang="T8">
                    <a:pos x="T0" y="T1"/>
                  </a:cxn>
                  <a:cxn ang="T9">
                    <a:pos x="T2" y="T3"/>
                  </a:cxn>
                  <a:cxn ang="T10">
                    <a:pos x="T4" y="T5"/>
                  </a:cxn>
                  <a:cxn ang="T11">
                    <a:pos x="T6" y="T7"/>
                  </a:cxn>
                </a:cxnLst>
                <a:rect l="T12" t="T13" r="T14" b="T15"/>
                <a:pathLst>
                  <a:path w="21600" h="21600">
                    <a:moveTo>
                      <a:pt x="21600" y="6079"/>
                    </a:moveTo>
                    <a:lnTo>
                      <a:pt x="15126" y="0"/>
                    </a:lnTo>
                    <a:lnTo>
                      <a:pt x="15126" y="2912"/>
                    </a:lnTo>
                    <a:lnTo>
                      <a:pt x="12427" y="2912"/>
                    </a:lnTo>
                    <a:cubicBezTo>
                      <a:pt x="5564" y="2912"/>
                      <a:pt x="0" y="7052"/>
                      <a:pt x="0" y="12158"/>
                    </a:cubicBezTo>
                    <a:lnTo>
                      <a:pt x="0" y="21600"/>
                    </a:lnTo>
                    <a:lnTo>
                      <a:pt x="6474" y="21600"/>
                    </a:lnTo>
                    <a:lnTo>
                      <a:pt x="6474" y="12158"/>
                    </a:lnTo>
                    <a:cubicBezTo>
                      <a:pt x="6474" y="10550"/>
                      <a:pt x="9139" y="9246"/>
                      <a:pt x="12427" y="9246"/>
                    </a:cubicBezTo>
                    <a:lnTo>
                      <a:pt x="15126" y="9246"/>
                    </a:lnTo>
                    <a:lnTo>
                      <a:pt x="15126" y="12158"/>
                    </a:lnTo>
                    <a:close/>
                  </a:path>
                </a:pathLst>
              </a:custGeom>
              <a:solidFill>
                <a:srgbClr val="FF0000">
                  <a:alpha val="80000"/>
                </a:srgbClr>
              </a:solidFill>
              <a:ln w="9525">
                <a:solidFill>
                  <a:srgbClr val="000000"/>
                </a:solidFill>
                <a:miter lim="800000"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781" name="AutoShape 13"/>
              <p:cNvSpPr>
                <a:spLocks noChangeArrowheads="1"/>
              </p:cNvSpPr>
              <p:nvPr/>
            </p:nvSpPr>
            <p:spPr bwMode="auto">
              <a:xfrm>
                <a:off x="9557" y="7980"/>
                <a:ext cx="172" cy="135"/>
              </a:xfrm>
              <a:prstGeom prst="flowChartConnector">
                <a:avLst/>
              </a:prstGeom>
              <a:solidFill>
                <a:srgbClr val="FF0000">
                  <a:alpha val="80000"/>
                </a:srgbClr>
              </a:solidFill>
              <a:ln w="9525">
                <a:solidFill>
                  <a:srgbClr val="000000"/>
                </a:solidFill>
                <a:round/>
                <a:headEnd/>
                <a:tailEnd/>
              </a:ln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</p:grpSp>
      <p:graphicFrame>
        <p:nvGraphicFramePr>
          <p:cNvPr id="15" name="Таблица 14"/>
          <p:cNvGraphicFramePr>
            <a:graphicFrameLocks noGrp="1"/>
          </p:cNvGraphicFramePr>
          <p:nvPr/>
        </p:nvGraphicFramePr>
        <p:xfrm>
          <a:off x="1071538" y="4071942"/>
          <a:ext cx="6715172" cy="1714512"/>
        </p:xfrm>
        <a:graphic>
          <a:graphicData uri="http://schemas.openxmlformats.org/drawingml/2006/table">
            <a:tbl>
              <a:tblPr/>
              <a:tblGrid>
                <a:gridCol w="1678793"/>
                <a:gridCol w="1678793"/>
                <a:gridCol w="1678793"/>
                <a:gridCol w="1678793"/>
              </a:tblGrid>
              <a:tr h="1714512"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000" dirty="0">
                        <a:latin typeface="Calibri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Helvetica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>
                        <a:latin typeface="Helvetica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indent="180340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200" dirty="0">
                        <a:latin typeface="Helvetica"/>
                        <a:ea typeface="Calibri"/>
                        <a:cs typeface="Times New Roman"/>
                      </a:endParaRPr>
                    </a:p>
                  </a:txBody>
                  <a:tcPr marL="61923" marR="61923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grpSp>
        <p:nvGrpSpPr>
          <p:cNvPr id="32782" name="Group 14"/>
          <p:cNvGrpSpPr>
            <a:grpSpLocks/>
          </p:cNvGrpSpPr>
          <p:nvPr/>
        </p:nvGrpSpPr>
        <p:grpSpPr bwMode="auto">
          <a:xfrm>
            <a:off x="1142976" y="4286256"/>
            <a:ext cx="6383338" cy="1338263"/>
            <a:chOff x="632" y="3360"/>
            <a:chExt cx="10052" cy="2108"/>
          </a:xfrm>
        </p:grpSpPr>
        <p:grpSp>
          <p:nvGrpSpPr>
            <p:cNvPr id="32812" name="Group 44"/>
            <p:cNvGrpSpPr>
              <a:grpSpLocks/>
            </p:cNvGrpSpPr>
            <p:nvPr/>
          </p:nvGrpSpPr>
          <p:grpSpPr bwMode="auto">
            <a:xfrm>
              <a:off x="6744" y="3959"/>
              <a:ext cx="563" cy="949"/>
              <a:chOff x="9729" y="7485"/>
              <a:chExt cx="1206" cy="2482"/>
            </a:xfrm>
          </p:grpSpPr>
          <p:sp>
            <p:nvSpPr>
              <p:cNvPr id="32814" name="AutoShape 46"/>
              <p:cNvSpPr>
                <a:spLocks noChangeArrowheads="1"/>
              </p:cNvSpPr>
              <p:nvPr/>
            </p:nvSpPr>
            <p:spPr bwMode="auto">
              <a:xfrm>
                <a:off x="9729" y="7485"/>
                <a:ext cx="1206" cy="2273"/>
              </a:xfrm>
              <a:prstGeom prst="triangle">
                <a:avLst>
                  <a:gd name="adj" fmla="val 49130"/>
                </a:avLst>
              </a:pr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813" name="Arc 45"/>
              <p:cNvSpPr>
                <a:spLocks/>
              </p:cNvSpPr>
              <p:nvPr/>
            </p:nvSpPr>
            <p:spPr bwMode="auto">
              <a:xfrm flipV="1">
                <a:off x="9729" y="9720"/>
                <a:ext cx="1195" cy="247"/>
              </a:xfrm>
              <a:custGeom>
                <a:avLst/>
                <a:gdLst>
                  <a:gd name="G0" fmla="+- 21510 0 0"/>
                  <a:gd name="G1" fmla="+- 21600 0 0"/>
                  <a:gd name="G2" fmla="+- 21600 0 0"/>
                  <a:gd name="T0" fmla="*/ 0 w 42677"/>
                  <a:gd name="T1" fmla="*/ 19629 h 21600"/>
                  <a:gd name="T2" fmla="*/ 42677 w 42677"/>
                  <a:gd name="T3" fmla="*/ 17295 h 21600"/>
                  <a:gd name="T4" fmla="*/ 21510 w 42677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77" h="21600" fill="none" extrusionOk="0">
                    <a:moveTo>
                      <a:pt x="0" y="19629"/>
                    </a:moveTo>
                    <a:cubicBezTo>
                      <a:pt x="1018" y="8509"/>
                      <a:pt x="10344" y="-1"/>
                      <a:pt x="21510" y="0"/>
                    </a:cubicBezTo>
                    <a:cubicBezTo>
                      <a:pt x="31779" y="0"/>
                      <a:pt x="40629" y="7231"/>
                      <a:pt x="42676" y="17295"/>
                    </a:cubicBezTo>
                  </a:path>
                  <a:path w="42677" h="21600" stroke="0" extrusionOk="0">
                    <a:moveTo>
                      <a:pt x="0" y="19629"/>
                    </a:moveTo>
                    <a:cubicBezTo>
                      <a:pt x="1018" y="8509"/>
                      <a:pt x="10344" y="-1"/>
                      <a:pt x="21510" y="0"/>
                    </a:cubicBezTo>
                    <a:cubicBezTo>
                      <a:pt x="31779" y="0"/>
                      <a:pt x="40629" y="7231"/>
                      <a:pt x="42676" y="17295"/>
                    </a:cubicBezTo>
                    <a:lnTo>
                      <a:pt x="21510" y="21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2809" name="Group 41"/>
            <p:cNvGrpSpPr>
              <a:grpSpLocks/>
            </p:cNvGrpSpPr>
            <p:nvPr/>
          </p:nvGrpSpPr>
          <p:grpSpPr bwMode="auto">
            <a:xfrm>
              <a:off x="760" y="4828"/>
              <a:ext cx="544" cy="360"/>
              <a:chOff x="9026" y="8565"/>
              <a:chExt cx="915" cy="540"/>
            </a:xfrm>
          </p:grpSpPr>
          <p:sp>
            <p:nvSpPr>
              <p:cNvPr id="32811" name="AutoShape 43"/>
              <p:cNvSpPr>
                <a:spLocks noChangeArrowheads="1"/>
              </p:cNvSpPr>
              <p:nvPr/>
            </p:nvSpPr>
            <p:spPr bwMode="auto">
              <a:xfrm>
                <a:off x="9026" y="8805"/>
                <a:ext cx="915" cy="300"/>
              </a:xfrm>
              <a:prstGeom prst="flowChartConnector">
                <a:avLst/>
              </a:pr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810" name="Arc 42"/>
              <p:cNvSpPr>
                <a:spLocks/>
              </p:cNvSpPr>
              <p:nvPr/>
            </p:nvSpPr>
            <p:spPr bwMode="auto">
              <a:xfrm rot="16200000">
                <a:off x="9298" y="8311"/>
                <a:ext cx="389" cy="89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089"/>
                  <a:gd name="T2" fmla="*/ 2188 w 21600"/>
                  <a:gd name="T3" fmla="*/ 43089 h 43089"/>
                  <a:gd name="T4" fmla="*/ 0 w 21600"/>
                  <a:gd name="T5" fmla="*/ 21600 h 43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089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682"/>
                      <a:pt x="13213" y="41966"/>
                      <a:pt x="2187" y="43088"/>
                    </a:cubicBezTo>
                  </a:path>
                  <a:path w="21600" h="43089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682"/>
                      <a:pt x="13213" y="41966"/>
                      <a:pt x="2187" y="43088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2806" name="Group 38"/>
            <p:cNvGrpSpPr>
              <a:grpSpLocks/>
            </p:cNvGrpSpPr>
            <p:nvPr/>
          </p:nvGrpSpPr>
          <p:grpSpPr bwMode="auto">
            <a:xfrm>
              <a:off x="4413" y="4828"/>
              <a:ext cx="544" cy="360"/>
              <a:chOff x="9026" y="8565"/>
              <a:chExt cx="915" cy="540"/>
            </a:xfrm>
          </p:grpSpPr>
          <p:sp>
            <p:nvSpPr>
              <p:cNvPr id="32808" name="AutoShape 40"/>
              <p:cNvSpPr>
                <a:spLocks noChangeArrowheads="1"/>
              </p:cNvSpPr>
              <p:nvPr/>
            </p:nvSpPr>
            <p:spPr bwMode="auto">
              <a:xfrm>
                <a:off x="9026" y="8805"/>
                <a:ext cx="915" cy="300"/>
              </a:xfrm>
              <a:prstGeom prst="flowChartConnector">
                <a:avLst/>
              </a:pr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807" name="Arc 39"/>
              <p:cNvSpPr>
                <a:spLocks/>
              </p:cNvSpPr>
              <p:nvPr/>
            </p:nvSpPr>
            <p:spPr bwMode="auto">
              <a:xfrm rot="16200000">
                <a:off x="9298" y="8311"/>
                <a:ext cx="389" cy="89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089"/>
                  <a:gd name="T2" fmla="*/ 2188 w 21600"/>
                  <a:gd name="T3" fmla="*/ 43089 h 43089"/>
                  <a:gd name="T4" fmla="*/ 0 w 21600"/>
                  <a:gd name="T5" fmla="*/ 21600 h 43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089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682"/>
                      <a:pt x="13213" y="41966"/>
                      <a:pt x="2187" y="43088"/>
                    </a:cubicBezTo>
                  </a:path>
                  <a:path w="21600" h="43089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682"/>
                      <a:pt x="13213" y="41966"/>
                      <a:pt x="2187" y="43088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2803" name="Group 35"/>
            <p:cNvGrpSpPr>
              <a:grpSpLocks/>
            </p:cNvGrpSpPr>
            <p:nvPr/>
          </p:nvGrpSpPr>
          <p:grpSpPr bwMode="auto">
            <a:xfrm>
              <a:off x="7457" y="4849"/>
              <a:ext cx="544" cy="360"/>
              <a:chOff x="9026" y="8565"/>
              <a:chExt cx="915" cy="540"/>
            </a:xfrm>
          </p:grpSpPr>
          <p:sp>
            <p:nvSpPr>
              <p:cNvPr id="32805" name="AutoShape 37"/>
              <p:cNvSpPr>
                <a:spLocks noChangeArrowheads="1"/>
              </p:cNvSpPr>
              <p:nvPr/>
            </p:nvSpPr>
            <p:spPr bwMode="auto">
              <a:xfrm>
                <a:off x="9026" y="8805"/>
                <a:ext cx="915" cy="300"/>
              </a:xfrm>
              <a:prstGeom prst="flowChartConnector">
                <a:avLst/>
              </a:pr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804" name="Arc 36"/>
              <p:cNvSpPr>
                <a:spLocks/>
              </p:cNvSpPr>
              <p:nvPr/>
            </p:nvSpPr>
            <p:spPr bwMode="auto">
              <a:xfrm rot="16200000">
                <a:off x="9298" y="8311"/>
                <a:ext cx="389" cy="89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089"/>
                  <a:gd name="T2" fmla="*/ 2188 w 21600"/>
                  <a:gd name="T3" fmla="*/ 43089 h 43089"/>
                  <a:gd name="T4" fmla="*/ 0 w 21600"/>
                  <a:gd name="T5" fmla="*/ 21600 h 43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089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682"/>
                      <a:pt x="13213" y="41966"/>
                      <a:pt x="2187" y="43088"/>
                    </a:cubicBezTo>
                  </a:path>
                  <a:path w="21600" h="43089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682"/>
                      <a:pt x="13213" y="41966"/>
                      <a:pt x="2187" y="43088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2802" name="AutoShape 34"/>
            <p:cNvSpPr>
              <a:spLocks noChangeArrowheads="1"/>
            </p:cNvSpPr>
            <p:nvPr/>
          </p:nvSpPr>
          <p:spPr bwMode="auto">
            <a:xfrm>
              <a:off x="2007" y="3766"/>
              <a:ext cx="563" cy="1523"/>
            </a:xfrm>
            <a:prstGeom prst="can">
              <a:avLst>
                <a:gd name="adj" fmla="val 37897"/>
              </a:avLst>
            </a:prstGeom>
            <a:solidFill>
              <a:srgbClr val="76923C"/>
            </a:solidFill>
            <a:ln w="12700">
              <a:solidFill>
                <a:srgbClr val="9BBB59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801" name="AutoShape 33"/>
            <p:cNvSpPr>
              <a:spLocks noChangeArrowheads="1"/>
            </p:cNvSpPr>
            <p:nvPr/>
          </p:nvSpPr>
          <p:spPr bwMode="auto">
            <a:xfrm>
              <a:off x="8950" y="3766"/>
              <a:ext cx="563" cy="1523"/>
            </a:xfrm>
            <a:prstGeom prst="can">
              <a:avLst>
                <a:gd name="adj" fmla="val 37897"/>
              </a:avLst>
            </a:prstGeom>
            <a:solidFill>
              <a:srgbClr val="76923C"/>
            </a:solidFill>
            <a:ln w="12700">
              <a:solidFill>
                <a:srgbClr val="9BBB59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800" name="AutoShape 32"/>
            <p:cNvSpPr>
              <a:spLocks noChangeArrowheads="1"/>
            </p:cNvSpPr>
            <p:nvPr/>
          </p:nvSpPr>
          <p:spPr bwMode="auto">
            <a:xfrm>
              <a:off x="6352" y="3766"/>
              <a:ext cx="563" cy="1523"/>
            </a:xfrm>
            <a:prstGeom prst="can">
              <a:avLst>
                <a:gd name="adj" fmla="val 37897"/>
              </a:avLst>
            </a:prstGeom>
            <a:solidFill>
              <a:srgbClr val="76923C"/>
            </a:solidFill>
            <a:ln w="12700">
              <a:solidFill>
                <a:srgbClr val="9BBB59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2799" name="AutoShape 31"/>
            <p:cNvSpPr>
              <a:spLocks noChangeArrowheads="1"/>
            </p:cNvSpPr>
            <p:nvPr/>
          </p:nvSpPr>
          <p:spPr bwMode="auto">
            <a:xfrm>
              <a:off x="4866" y="3766"/>
              <a:ext cx="563" cy="1523"/>
            </a:xfrm>
            <a:prstGeom prst="can">
              <a:avLst>
                <a:gd name="adj" fmla="val 37897"/>
              </a:avLst>
            </a:prstGeom>
            <a:solidFill>
              <a:srgbClr val="76923C"/>
            </a:solidFill>
            <a:ln w="12700">
              <a:solidFill>
                <a:srgbClr val="9BBB59"/>
              </a:solidFill>
              <a:round/>
              <a:headEnd/>
              <a:tailEnd/>
            </a:ln>
            <a:effectLst>
              <a:outerShdw dist="28398" dir="3806097" algn="ctr" rotWithShape="0">
                <a:srgbClr val="4E6128"/>
              </a:outerShdw>
            </a:effectLst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grpSp>
          <p:nvGrpSpPr>
            <p:cNvPr id="32796" name="Group 28"/>
            <p:cNvGrpSpPr>
              <a:grpSpLocks/>
            </p:cNvGrpSpPr>
            <p:nvPr/>
          </p:nvGrpSpPr>
          <p:grpSpPr bwMode="auto">
            <a:xfrm>
              <a:off x="9351" y="5108"/>
              <a:ext cx="544" cy="360"/>
              <a:chOff x="9026" y="8565"/>
              <a:chExt cx="915" cy="540"/>
            </a:xfrm>
          </p:grpSpPr>
          <p:sp>
            <p:nvSpPr>
              <p:cNvPr id="32798" name="AutoShape 30"/>
              <p:cNvSpPr>
                <a:spLocks noChangeArrowheads="1"/>
              </p:cNvSpPr>
              <p:nvPr/>
            </p:nvSpPr>
            <p:spPr bwMode="auto">
              <a:xfrm>
                <a:off x="9026" y="8805"/>
                <a:ext cx="915" cy="300"/>
              </a:xfrm>
              <a:prstGeom prst="flowChartConnector">
                <a:avLst/>
              </a:pr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797" name="Arc 29"/>
              <p:cNvSpPr>
                <a:spLocks/>
              </p:cNvSpPr>
              <p:nvPr/>
            </p:nvSpPr>
            <p:spPr bwMode="auto">
              <a:xfrm rot="16200000">
                <a:off x="9298" y="8311"/>
                <a:ext cx="389" cy="897"/>
              </a:xfrm>
              <a:custGeom>
                <a:avLst/>
                <a:gdLst>
                  <a:gd name="G0" fmla="+- 0 0 0"/>
                  <a:gd name="G1" fmla="+- 21600 0 0"/>
                  <a:gd name="G2" fmla="+- 21600 0 0"/>
                  <a:gd name="T0" fmla="*/ 0 w 21600"/>
                  <a:gd name="T1" fmla="*/ 0 h 43089"/>
                  <a:gd name="T2" fmla="*/ 2188 w 21600"/>
                  <a:gd name="T3" fmla="*/ 43089 h 43089"/>
                  <a:gd name="T4" fmla="*/ 0 w 21600"/>
                  <a:gd name="T5" fmla="*/ 21600 h 43089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21600" h="43089" fill="none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682"/>
                      <a:pt x="13213" y="41966"/>
                      <a:pt x="2187" y="43088"/>
                    </a:cubicBezTo>
                  </a:path>
                  <a:path w="21600" h="43089" stroke="0" extrusionOk="0">
                    <a:moveTo>
                      <a:pt x="-1" y="0"/>
                    </a:moveTo>
                    <a:cubicBezTo>
                      <a:pt x="11929" y="0"/>
                      <a:pt x="21600" y="9670"/>
                      <a:pt x="21600" y="21600"/>
                    </a:cubicBezTo>
                    <a:cubicBezTo>
                      <a:pt x="21600" y="32682"/>
                      <a:pt x="13213" y="41966"/>
                      <a:pt x="2187" y="43088"/>
                    </a:cubicBezTo>
                    <a:lnTo>
                      <a:pt x="0" y="21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2793" name="Group 25"/>
            <p:cNvGrpSpPr>
              <a:grpSpLocks/>
            </p:cNvGrpSpPr>
            <p:nvPr/>
          </p:nvGrpSpPr>
          <p:grpSpPr bwMode="auto">
            <a:xfrm>
              <a:off x="10121" y="4180"/>
              <a:ext cx="563" cy="949"/>
              <a:chOff x="9729" y="7485"/>
              <a:chExt cx="1206" cy="2482"/>
            </a:xfrm>
          </p:grpSpPr>
          <p:sp>
            <p:nvSpPr>
              <p:cNvPr id="32795" name="AutoShape 27"/>
              <p:cNvSpPr>
                <a:spLocks noChangeArrowheads="1"/>
              </p:cNvSpPr>
              <p:nvPr/>
            </p:nvSpPr>
            <p:spPr bwMode="auto">
              <a:xfrm>
                <a:off x="9729" y="7485"/>
                <a:ext cx="1206" cy="2273"/>
              </a:xfrm>
              <a:prstGeom prst="triangle">
                <a:avLst>
                  <a:gd name="adj" fmla="val 49130"/>
                </a:avLst>
              </a:pr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794" name="Arc 26"/>
              <p:cNvSpPr>
                <a:spLocks/>
              </p:cNvSpPr>
              <p:nvPr/>
            </p:nvSpPr>
            <p:spPr bwMode="auto">
              <a:xfrm flipV="1">
                <a:off x="9729" y="9720"/>
                <a:ext cx="1195" cy="247"/>
              </a:xfrm>
              <a:custGeom>
                <a:avLst/>
                <a:gdLst>
                  <a:gd name="G0" fmla="+- 21510 0 0"/>
                  <a:gd name="G1" fmla="+- 21600 0 0"/>
                  <a:gd name="G2" fmla="+- 21600 0 0"/>
                  <a:gd name="T0" fmla="*/ 0 w 42677"/>
                  <a:gd name="T1" fmla="*/ 19629 h 21600"/>
                  <a:gd name="T2" fmla="*/ 42677 w 42677"/>
                  <a:gd name="T3" fmla="*/ 17295 h 21600"/>
                  <a:gd name="T4" fmla="*/ 21510 w 42677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77" h="21600" fill="none" extrusionOk="0">
                    <a:moveTo>
                      <a:pt x="0" y="19629"/>
                    </a:moveTo>
                    <a:cubicBezTo>
                      <a:pt x="1018" y="8509"/>
                      <a:pt x="10344" y="-1"/>
                      <a:pt x="21510" y="0"/>
                    </a:cubicBezTo>
                    <a:cubicBezTo>
                      <a:pt x="31779" y="0"/>
                      <a:pt x="40629" y="7231"/>
                      <a:pt x="42676" y="17295"/>
                    </a:cubicBezTo>
                  </a:path>
                  <a:path w="42677" h="21600" stroke="0" extrusionOk="0">
                    <a:moveTo>
                      <a:pt x="0" y="19629"/>
                    </a:moveTo>
                    <a:cubicBezTo>
                      <a:pt x="1018" y="8509"/>
                      <a:pt x="10344" y="-1"/>
                      <a:pt x="21510" y="0"/>
                    </a:cubicBezTo>
                    <a:cubicBezTo>
                      <a:pt x="31779" y="0"/>
                      <a:pt x="40629" y="7231"/>
                      <a:pt x="42676" y="17295"/>
                    </a:cubicBezTo>
                    <a:lnTo>
                      <a:pt x="21510" y="21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2790" name="Group 22"/>
            <p:cNvGrpSpPr>
              <a:grpSpLocks/>
            </p:cNvGrpSpPr>
            <p:nvPr/>
          </p:nvGrpSpPr>
          <p:grpSpPr bwMode="auto">
            <a:xfrm>
              <a:off x="3385" y="4180"/>
              <a:ext cx="563" cy="949"/>
              <a:chOff x="9729" y="7485"/>
              <a:chExt cx="1206" cy="2482"/>
            </a:xfrm>
          </p:grpSpPr>
          <p:sp>
            <p:nvSpPr>
              <p:cNvPr id="32792" name="AutoShape 24"/>
              <p:cNvSpPr>
                <a:spLocks noChangeArrowheads="1"/>
              </p:cNvSpPr>
              <p:nvPr/>
            </p:nvSpPr>
            <p:spPr bwMode="auto">
              <a:xfrm>
                <a:off x="9729" y="7485"/>
                <a:ext cx="1206" cy="2273"/>
              </a:xfrm>
              <a:prstGeom prst="triangle">
                <a:avLst>
                  <a:gd name="adj" fmla="val 49130"/>
                </a:avLst>
              </a:pr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791" name="Arc 23"/>
              <p:cNvSpPr>
                <a:spLocks/>
              </p:cNvSpPr>
              <p:nvPr/>
            </p:nvSpPr>
            <p:spPr bwMode="auto">
              <a:xfrm flipV="1">
                <a:off x="9729" y="9720"/>
                <a:ext cx="1195" cy="247"/>
              </a:xfrm>
              <a:custGeom>
                <a:avLst/>
                <a:gdLst>
                  <a:gd name="G0" fmla="+- 21510 0 0"/>
                  <a:gd name="G1" fmla="+- 21600 0 0"/>
                  <a:gd name="G2" fmla="+- 21600 0 0"/>
                  <a:gd name="T0" fmla="*/ 0 w 42677"/>
                  <a:gd name="T1" fmla="*/ 19629 h 21600"/>
                  <a:gd name="T2" fmla="*/ 42677 w 42677"/>
                  <a:gd name="T3" fmla="*/ 17295 h 21600"/>
                  <a:gd name="T4" fmla="*/ 21510 w 42677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77" h="21600" fill="none" extrusionOk="0">
                    <a:moveTo>
                      <a:pt x="0" y="19629"/>
                    </a:moveTo>
                    <a:cubicBezTo>
                      <a:pt x="1018" y="8509"/>
                      <a:pt x="10344" y="-1"/>
                      <a:pt x="21510" y="0"/>
                    </a:cubicBezTo>
                    <a:cubicBezTo>
                      <a:pt x="31779" y="0"/>
                      <a:pt x="40629" y="7231"/>
                      <a:pt x="42676" y="17295"/>
                    </a:cubicBezTo>
                  </a:path>
                  <a:path w="42677" h="21600" stroke="0" extrusionOk="0">
                    <a:moveTo>
                      <a:pt x="0" y="19629"/>
                    </a:moveTo>
                    <a:cubicBezTo>
                      <a:pt x="1018" y="8509"/>
                      <a:pt x="10344" y="-1"/>
                      <a:pt x="21510" y="0"/>
                    </a:cubicBezTo>
                    <a:cubicBezTo>
                      <a:pt x="31779" y="0"/>
                      <a:pt x="40629" y="7231"/>
                      <a:pt x="42676" y="17295"/>
                    </a:cubicBezTo>
                    <a:lnTo>
                      <a:pt x="21510" y="21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grpSp>
          <p:nvGrpSpPr>
            <p:cNvPr id="32787" name="Group 19"/>
            <p:cNvGrpSpPr>
              <a:grpSpLocks/>
            </p:cNvGrpSpPr>
            <p:nvPr/>
          </p:nvGrpSpPr>
          <p:grpSpPr bwMode="auto">
            <a:xfrm>
              <a:off x="2007" y="4340"/>
              <a:ext cx="563" cy="949"/>
              <a:chOff x="9729" y="7485"/>
              <a:chExt cx="1206" cy="2482"/>
            </a:xfrm>
          </p:grpSpPr>
          <p:sp>
            <p:nvSpPr>
              <p:cNvPr id="32789" name="AutoShape 21"/>
              <p:cNvSpPr>
                <a:spLocks noChangeArrowheads="1"/>
              </p:cNvSpPr>
              <p:nvPr/>
            </p:nvSpPr>
            <p:spPr bwMode="auto">
              <a:xfrm>
                <a:off x="9729" y="7485"/>
                <a:ext cx="1206" cy="2273"/>
              </a:xfrm>
              <a:prstGeom prst="triangle">
                <a:avLst>
                  <a:gd name="adj" fmla="val 49130"/>
                </a:avLst>
              </a:pr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miter lim="800000"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  <p:sp>
            <p:nvSpPr>
              <p:cNvPr id="32788" name="Arc 20"/>
              <p:cNvSpPr>
                <a:spLocks/>
              </p:cNvSpPr>
              <p:nvPr/>
            </p:nvSpPr>
            <p:spPr bwMode="auto">
              <a:xfrm flipV="1">
                <a:off x="9729" y="9720"/>
                <a:ext cx="1195" cy="247"/>
              </a:xfrm>
              <a:custGeom>
                <a:avLst/>
                <a:gdLst>
                  <a:gd name="G0" fmla="+- 21510 0 0"/>
                  <a:gd name="G1" fmla="+- 21600 0 0"/>
                  <a:gd name="G2" fmla="+- 21600 0 0"/>
                  <a:gd name="T0" fmla="*/ 0 w 42677"/>
                  <a:gd name="T1" fmla="*/ 19629 h 21600"/>
                  <a:gd name="T2" fmla="*/ 42677 w 42677"/>
                  <a:gd name="T3" fmla="*/ 17295 h 21600"/>
                  <a:gd name="T4" fmla="*/ 21510 w 42677"/>
                  <a:gd name="T5" fmla="*/ 21600 h 21600"/>
                </a:gdLst>
                <a:ahLst/>
                <a:cxnLst>
                  <a:cxn ang="0">
                    <a:pos x="T0" y="T1"/>
                  </a:cxn>
                  <a:cxn ang="0">
                    <a:pos x="T2" y="T3"/>
                  </a:cxn>
                  <a:cxn ang="0">
                    <a:pos x="T4" y="T5"/>
                  </a:cxn>
                </a:cxnLst>
                <a:rect l="0" t="0" r="r" b="b"/>
                <a:pathLst>
                  <a:path w="42677" h="21600" fill="none" extrusionOk="0">
                    <a:moveTo>
                      <a:pt x="0" y="19629"/>
                    </a:moveTo>
                    <a:cubicBezTo>
                      <a:pt x="1018" y="8509"/>
                      <a:pt x="10344" y="-1"/>
                      <a:pt x="21510" y="0"/>
                    </a:cubicBezTo>
                    <a:cubicBezTo>
                      <a:pt x="31779" y="0"/>
                      <a:pt x="40629" y="7231"/>
                      <a:pt x="42676" y="17295"/>
                    </a:cubicBezTo>
                  </a:path>
                  <a:path w="42677" h="21600" stroke="0" extrusionOk="0">
                    <a:moveTo>
                      <a:pt x="0" y="19629"/>
                    </a:moveTo>
                    <a:cubicBezTo>
                      <a:pt x="1018" y="8509"/>
                      <a:pt x="10344" y="-1"/>
                      <a:pt x="21510" y="0"/>
                    </a:cubicBezTo>
                    <a:cubicBezTo>
                      <a:pt x="31779" y="0"/>
                      <a:pt x="40629" y="7231"/>
                      <a:pt x="42676" y="17295"/>
                    </a:cubicBezTo>
                    <a:lnTo>
                      <a:pt x="21510" y="21600"/>
                    </a:lnTo>
                    <a:close/>
                  </a:path>
                </a:pathLst>
              </a:custGeom>
              <a:gradFill rotWithShape="0">
                <a:gsLst>
                  <a:gs pos="0">
                    <a:srgbClr val="76923C"/>
                  </a:gs>
                  <a:gs pos="50000">
                    <a:srgbClr val="9BBB59"/>
                  </a:gs>
                  <a:gs pos="100000">
                    <a:srgbClr val="76923C"/>
                  </a:gs>
                </a:gsLst>
                <a:lin ang="5400000" scaled="1"/>
              </a:gradFill>
              <a:ln w="12700">
                <a:solidFill>
                  <a:srgbClr val="9BBB59"/>
                </a:solidFill>
                <a:round/>
                <a:headEnd/>
                <a:tailEnd/>
              </a:ln>
              <a:effectLst/>
            </p:spPr>
            <p:txBody>
              <a:bodyPr vert="horz" wrap="square" lIns="91440" tIns="45720" rIns="91440" bIns="45720" numCol="1" anchor="t" anchorCtr="0" compatLnSpc="1">
                <a:prstTxWarp prst="textNoShape">
                  <a:avLst/>
                </a:prstTxWarp>
              </a:bodyPr>
              <a:lstStyle/>
              <a:p>
                <a:endParaRPr lang="ru-RU">
                  <a:solidFill>
                    <a:prstClr val="black"/>
                  </a:solidFill>
                </a:endParaRPr>
              </a:p>
            </p:txBody>
          </p:sp>
        </p:grpSp>
        <p:sp>
          <p:nvSpPr>
            <p:cNvPr id="32786" name="Text Box 18"/>
            <p:cNvSpPr txBox="1">
              <a:spLocks noChangeArrowheads="1"/>
            </p:cNvSpPr>
            <p:nvPr/>
          </p:nvSpPr>
          <p:spPr bwMode="auto">
            <a:xfrm>
              <a:off x="632" y="3360"/>
              <a:ext cx="519" cy="5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32785" name="Text Box 17"/>
            <p:cNvSpPr txBox="1">
              <a:spLocks noChangeArrowheads="1"/>
            </p:cNvSpPr>
            <p:nvPr/>
          </p:nvSpPr>
          <p:spPr bwMode="auto">
            <a:xfrm>
              <a:off x="8532" y="3360"/>
              <a:ext cx="418" cy="48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32784" name="Text Box 16"/>
            <p:cNvSpPr txBox="1">
              <a:spLocks noChangeArrowheads="1"/>
            </p:cNvSpPr>
            <p:nvPr/>
          </p:nvSpPr>
          <p:spPr bwMode="auto">
            <a:xfrm>
              <a:off x="3260" y="3393"/>
              <a:ext cx="519" cy="56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  <p:sp>
          <p:nvSpPr>
            <p:cNvPr id="32783" name="Text Box 15"/>
            <p:cNvSpPr txBox="1">
              <a:spLocks noChangeArrowheads="1"/>
            </p:cNvSpPr>
            <p:nvPr/>
          </p:nvSpPr>
          <p:spPr bwMode="auto">
            <a:xfrm>
              <a:off x="5937" y="3360"/>
              <a:ext cx="415" cy="486"/>
            </a:xfrm>
            <a:prstGeom prst="rect">
              <a:avLst/>
            </a:prstGeom>
            <a:solidFill>
              <a:srgbClr val="FFFFFF"/>
            </a:solidFill>
            <a:ln w="9525">
              <a:noFill/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fontAlgn="base">
                <a:spcBef>
                  <a:spcPct val="0"/>
                </a:spcBef>
                <a:spcAft>
                  <a:spcPct val="0"/>
                </a:spcAft>
              </a:pPr>
              <a:endParaRPr lang="ru-RU" smtClean="0">
                <a:solidFill>
                  <a:prstClr val="black"/>
                </a:solidFill>
                <a:latin typeface="Arial" pitchFamily="34" charset="0"/>
              </a:endParaRPr>
            </a:p>
          </p:txBody>
        </p:sp>
      </p:grpSp>
      <p:sp>
        <p:nvSpPr>
          <p:cNvPr id="32819" name="Rectangle 51"/>
          <p:cNvSpPr>
            <a:spLocks noChangeArrowheads="1"/>
          </p:cNvSpPr>
          <p:nvPr/>
        </p:nvSpPr>
        <p:spPr bwMode="auto">
          <a:xfrm>
            <a:off x="1142976" y="4143380"/>
            <a:ext cx="357158" cy="40011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1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0" name="Прямоугольник 49"/>
          <p:cNvSpPr/>
          <p:nvPr/>
        </p:nvSpPr>
        <p:spPr>
          <a:xfrm>
            <a:off x="6143636" y="4143380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black"/>
                </a:solidFill>
                <a:cs typeface="Times New Roman" pitchFamily="18" charset="0"/>
              </a:rPr>
              <a:t>4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51" name="Прямоугольник 50"/>
          <p:cNvSpPr/>
          <p:nvPr/>
        </p:nvSpPr>
        <p:spPr>
          <a:xfrm>
            <a:off x="4500562" y="4143380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black"/>
                </a:solidFill>
              </a:rPr>
              <a:t>3</a:t>
            </a:r>
          </a:p>
        </p:txBody>
      </p:sp>
      <p:sp>
        <p:nvSpPr>
          <p:cNvPr id="52" name="Прямоугольник 51"/>
          <p:cNvSpPr/>
          <p:nvPr/>
        </p:nvSpPr>
        <p:spPr>
          <a:xfrm>
            <a:off x="2857488" y="4143380"/>
            <a:ext cx="314510" cy="400110"/>
          </a:xfrm>
          <a:prstGeom prst="rect">
            <a:avLst/>
          </a:prstGeom>
        </p:spPr>
        <p:txBody>
          <a:bodyPr wrap="none">
            <a:spAutoFit/>
          </a:bodyPr>
          <a:lstStyle/>
          <a:p>
            <a:pPr fontAlgn="base">
              <a:spcBef>
                <a:spcPct val="0"/>
              </a:spcBef>
              <a:spcAft>
                <a:spcPct val="0"/>
              </a:spcAft>
            </a:pPr>
            <a:r>
              <a:rPr lang="ru-RU" sz="2000" b="1" dirty="0" smtClean="0">
                <a:solidFill>
                  <a:prstClr val="black"/>
                </a:solidFill>
              </a:rPr>
              <a:t>2</a:t>
            </a:r>
          </a:p>
        </p:txBody>
      </p:sp>
      <p:sp>
        <p:nvSpPr>
          <p:cNvPr id="32820" name="Rectangle 52"/>
          <p:cNvSpPr>
            <a:spLocks noChangeArrowheads="1"/>
          </p:cNvSpPr>
          <p:nvPr/>
        </p:nvSpPr>
        <p:spPr bwMode="auto">
          <a:xfrm>
            <a:off x="0" y="3071810"/>
            <a:ext cx="914400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(A) 2, 4, 3, 1 (</a:t>
            </a: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Б</a:t>
            </a:r>
            <a:r>
              <a:rPr lang="ru-RU" sz="2400" b="1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) 4, 2, 1, 3 (</a:t>
            </a: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В</a:t>
            </a:r>
            <a:r>
              <a:rPr lang="ru-RU" sz="2400" b="1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) 2, 1, 4, 3 (</a:t>
            </a: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Г</a:t>
            </a:r>
            <a:r>
              <a:rPr lang="ru-RU" sz="2400" b="1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) 2, 1, 3, 4 (</a:t>
            </a: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Д</a:t>
            </a:r>
            <a:r>
              <a:rPr lang="ru-RU" sz="2400" b="1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) 3, 2, 1, 4</a:t>
            </a:r>
            <a:endParaRPr lang="ru-RU" sz="36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2821" name="Rectangle 53"/>
          <p:cNvSpPr>
            <a:spLocks noChangeArrowheads="1"/>
          </p:cNvSpPr>
          <p:nvPr/>
        </p:nvSpPr>
        <p:spPr bwMode="auto">
          <a:xfrm>
            <a:off x="1928794" y="6184305"/>
            <a:ext cx="5715040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2292350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Ответ:</a:t>
            </a: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  2, 1, 4, 3.</a:t>
            </a:r>
            <a:endParaRPr lang="ru-RU" sz="32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</p:spTree>
    <p:extLst>
      <p:ext uri="{BB962C8B-B14F-4D97-AF65-F5344CB8AC3E}">
        <p14:creationId xmlns:p14="http://schemas.microsoft.com/office/powerpoint/2010/main" val="88196817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6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2769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276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7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3277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3000"/>
                            </p:stCondLst>
                            <p:childTnLst>
                              <p:par>
                                <p:cTn id="1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7" dur="2000"/>
                                        <p:tgtEl>
                                          <p:spTgt spid="1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78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3278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1" fill="hold">
                            <p:stCondLst>
                              <p:cond delay="5000"/>
                            </p:stCondLst>
                            <p:childTnLst>
                              <p:par>
                                <p:cTn id="22" presetID="10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4" dur="2000"/>
                                        <p:tgtEl>
                                          <p:spTgt spid="32819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5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7" dur="2000"/>
                                        <p:tgtEl>
                                          <p:spTgt spid="5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28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0" dur="2000"/>
                                        <p:tgtEl>
                                          <p:spTgt spid="5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1" presetID="10" presetClass="entr" presetSubtype="0" fill="hold" grpId="0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5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3" dur="2000"/>
                                        <p:tgtEl>
                                          <p:spTgt spid="5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34" fill="hold">
                            <p:stCondLst>
                              <p:cond delay="7000"/>
                            </p:stCondLst>
                            <p:childTnLst>
                              <p:par>
                                <p:cTn id="3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37" dur="1000" fill="hold"/>
                                        <p:tgtEl>
                                          <p:spTgt spid="32820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38" dur="1000" fill="hold"/>
                                        <p:tgtEl>
                                          <p:spTgt spid="32820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39" dur="1000"/>
                                        <p:tgtEl>
                                          <p:spTgt spid="32820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28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44" dur="500"/>
                                        <p:tgtEl>
                                          <p:spTgt spid="32821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2769" grpId="0"/>
      <p:bldP spid="32819" grpId="0"/>
      <p:bldP spid="50" grpId="0"/>
      <p:bldP spid="51" grpId="0"/>
      <p:bldP spid="52" grpId="0"/>
      <p:bldP spid="32820" grpId="0"/>
      <p:bldP spid="32821" grpId="0"/>
    </p:bld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solidFill>
          <a:schemeClr val="accent6">
            <a:lumMod val="20000"/>
            <a:lumOff val="80000"/>
          </a:schemeClr>
        </a:solid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3793" name="Rectangle 1"/>
          <p:cNvSpPr>
            <a:spLocks noChangeArrowheads="1"/>
          </p:cNvSpPr>
          <p:nvPr/>
        </p:nvSpPr>
        <p:spPr bwMode="auto">
          <a:xfrm>
            <a:off x="214282" y="500042"/>
            <a:ext cx="8286808" cy="193899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8097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Helvetica-Bold" charset="0"/>
              </a:rPr>
              <a:t>№27.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На прямой отмечено несколько точек так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что среди расстояний между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T251o00" charset="-52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ними встречаются 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1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см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 2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см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 3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см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 4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см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 5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см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 6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см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, 7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см и 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8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см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.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Какое</a:t>
            </a:r>
            <a:r>
              <a:rPr lang="ru-RU" sz="2000" dirty="0" smtClean="0">
                <a:solidFill>
                  <a:prstClr val="black"/>
                </a:solidFill>
                <a:latin typeface="Arial" pitchFamily="34" charset="0"/>
                <a:ea typeface="Calibri" pitchFamily="34" charset="0"/>
                <a:cs typeface="TT251o00" charset="-52"/>
              </a:rPr>
              <a:t> 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самое маленькое число точек может быть отмечено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?</a:t>
            </a:r>
            <a:endParaRPr lang="ru-RU" sz="2000" dirty="0" smtClean="0">
              <a:solidFill>
                <a:prstClr val="black"/>
              </a:solidFill>
              <a:latin typeface="Arial" pitchFamily="34" charset="0"/>
            </a:endParaRPr>
          </a:p>
          <a:p>
            <a:pPr indent="180975" eaLnBrk="0" fontAlgn="base" hangingPunct="0">
              <a:spcBef>
                <a:spcPct val="0"/>
              </a:spcBef>
              <a:spcAft>
                <a:spcPct val="0"/>
              </a:spcAft>
            </a:pP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(A) 4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Б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) 5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В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) 6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Г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) 7 (</a:t>
            </a:r>
            <a:r>
              <a:rPr lang="ru-RU" sz="2400" dirty="0" smtClean="0">
                <a:solidFill>
                  <a:prstClr val="black"/>
                </a:solidFill>
                <a:ea typeface="Calibri" pitchFamily="34" charset="0"/>
                <a:cs typeface="TT251o00" charset="-52"/>
              </a:rPr>
              <a:t>Д</a:t>
            </a:r>
            <a:r>
              <a:rPr lang="ru-RU" sz="2400" dirty="0" smtClean="0">
                <a:solidFill>
                  <a:prstClr val="black"/>
                </a:solidFill>
                <a:latin typeface="Helvetica" charset="-52"/>
                <a:ea typeface="Calibri" pitchFamily="34" charset="0"/>
                <a:cs typeface="Times New Roman" pitchFamily="18" charset="0"/>
              </a:rPr>
              <a:t>) 8</a:t>
            </a:r>
            <a:endParaRPr lang="ru-RU" sz="3600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sp>
        <p:nvSpPr>
          <p:cNvPr id="33794" name="Rectangle 2"/>
          <p:cNvSpPr>
            <a:spLocks noChangeArrowheads="1"/>
          </p:cNvSpPr>
          <p:nvPr/>
        </p:nvSpPr>
        <p:spPr bwMode="auto">
          <a:xfrm>
            <a:off x="1357290" y="3112471"/>
            <a:ext cx="5429288" cy="461665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squar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indent="1571625" fontAlgn="base">
              <a:spcBef>
                <a:spcPct val="0"/>
              </a:spcBef>
              <a:spcAft>
                <a:spcPct val="0"/>
              </a:spcAft>
            </a:pPr>
            <a:r>
              <a:rPr lang="ru-RU" sz="2400" b="1" i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Решение:   </a:t>
            </a:r>
            <a:r>
              <a:rPr lang="ru-RU" sz="2400" b="1" dirty="0" smtClean="0">
                <a:solidFill>
                  <a:prstClr val="black"/>
                </a:solidFill>
                <a:ea typeface="Calibri" pitchFamily="34" charset="0"/>
                <a:cs typeface="Times New Roman" pitchFamily="18" charset="0"/>
              </a:rPr>
              <a:t>5 точек.</a:t>
            </a:r>
            <a:endParaRPr lang="ru-RU" sz="3200" b="1" dirty="0" smtClean="0">
              <a:solidFill>
                <a:prstClr val="black"/>
              </a:solidFill>
              <a:latin typeface="Arial" pitchFamily="34" charset="0"/>
            </a:endParaRPr>
          </a:p>
        </p:txBody>
      </p:sp>
      <p:grpSp>
        <p:nvGrpSpPr>
          <p:cNvPr id="33795" name="Group 3"/>
          <p:cNvGrpSpPr>
            <a:grpSpLocks/>
          </p:cNvGrpSpPr>
          <p:nvPr/>
        </p:nvGrpSpPr>
        <p:grpSpPr bwMode="auto">
          <a:xfrm>
            <a:off x="785786" y="4714884"/>
            <a:ext cx="7143800" cy="214314"/>
            <a:chOff x="1200" y="3253"/>
            <a:chExt cx="7560" cy="235"/>
          </a:xfrm>
        </p:grpSpPr>
        <p:cxnSp>
          <p:nvCxnSpPr>
            <p:cNvPr id="33796" name="AutoShape 4"/>
            <p:cNvCxnSpPr>
              <a:cxnSpLocks noChangeShapeType="1"/>
            </p:cNvCxnSpPr>
            <p:nvPr/>
          </p:nvCxnSpPr>
          <p:spPr bwMode="auto">
            <a:xfrm>
              <a:off x="1200" y="3375"/>
              <a:ext cx="7560" cy="0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3797" name="AutoShape 5"/>
            <p:cNvSpPr>
              <a:spLocks noChangeArrowheads="1"/>
            </p:cNvSpPr>
            <p:nvPr/>
          </p:nvSpPr>
          <p:spPr bwMode="auto">
            <a:xfrm>
              <a:off x="1725" y="3285"/>
              <a:ext cx="113" cy="113"/>
            </a:xfrm>
            <a:prstGeom prst="flowChartConnector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798" name="AutoShape 6"/>
            <p:cNvSpPr>
              <a:spLocks noChangeArrowheads="1"/>
            </p:cNvSpPr>
            <p:nvPr/>
          </p:nvSpPr>
          <p:spPr bwMode="auto">
            <a:xfrm>
              <a:off x="2482" y="3285"/>
              <a:ext cx="113" cy="113"/>
            </a:xfrm>
            <a:prstGeom prst="flowChartConnector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799" name="AutoShape 7"/>
            <p:cNvSpPr>
              <a:spLocks noChangeArrowheads="1"/>
            </p:cNvSpPr>
            <p:nvPr/>
          </p:nvSpPr>
          <p:spPr bwMode="auto">
            <a:xfrm>
              <a:off x="4702" y="3334"/>
              <a:ext cx="113" cy="113"/>
            </a:xfrm>
            <a:prstGeom prst="flowChartConnector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cxnSp>
          <p:nvCxnSpPr>
            <p:cNvPr id="33800" name="AutoShape 8"/>
            <p:cNvCxnSpPr>
              <a:cxnSpLocks noChangeShapeType="1"/>
            </p:cNvCxnSpPr>
            <p:nvPr/>
          </p:nvCxnSpPr>
          <p:spPr bwMode="auto">
            <a:xfrm>
              <a:off x="3285" y="3285"/>
              <a:ext cx="0" cy="203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3801" name="AutoShape 9"/>
            <p:cNvCxnSpPr>
              <a:cxnSpLocks noChangeShapeType="1"/>
            </p:cNvCxnSpPr>
            <p:nvPr/>
          </p:nvCxnSpPr>
          <p:spPr bwMode="auto">
            <a:xfrm>
              <a:off x="4064" y="3285"/>
              <a:ext cx="1" cy="203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3802" name="AutoShape 10"/>
            <p:cNvCxnSpPr>
              <a:cxnSpLocks noChangeShapeType="1"/>
            </p:cNvCxnSpPr>
            <p:nvPr/>
          </p:nvCxnSpPr>
          <p:spPr bwMode="auto">
            <a:xfrm>
              <a:off x="5505" y="3253"/>
              <a:ext cx="1" cy="19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cxnSp>
          <p:nvCxnSpPr>
            <p:cNvPr id="33803" name="AutoShape 11"/>
            <p:cNvCxnSpPr>
              <a:cxnSpLocks noChangeShapeType="1"/>
            </p:cNvCxnSpPr>
            <p:nvPr/>
          </p:nvCxnSpPr>
          <p:spPr bwMode="auto">
            <a:xfrm>
              <a:off x="7007" y="3285"/>
              <a:ext cx="1" cy="194"/>
            </a:xfrm>
            <a:prstGeom prst="straightConnector1">
              <a:avLst/>
            </a:prstGeom>
            <a:noFill/>
            <a:ln w="28575">
              <a:solidFill>
                <a:srgbClr val="000000"/>
              </a:solidFill>
              <a:round/>
              <a:headEnd/>
              <a:tailEnd/>
            </a:ln>
          </p:spPr>
        </p:cxnSp>
        <p:sp>
          <p:nvSpPr>
            <p:cNvPr id="33804" name="AutoShape 12"/>
            <p:cNvSpPr>
              <a:spLocks noChangeArrowheads="1"/>
            </p:cNvSpPr>
            <p:nvPr/>
          </p:nvSpPr>
          <p:spPr bwMode="auto">
            <a:xfrm>
              <a:off x="7537" y="3285"/>
              <a:ext cx="113" cy="113"/>
            </a:xfrm>
            <a:prstGeom prst="flowChartConnector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  <p:sp>
          <p:nvSpPr>
            <p:cNvPr id="33805" name="AutoShape 13"/>
            <p:cNvSpPr>
              <a:spLocks noChangeArrowheads="1"/>
            </p:cNvSpPr>
            <p:nvPr/>
          </p:nvSpPr>
          <p:spPr bwMode="auto">
            <a:xfrm>
              <a:off x="6240" y="3285"/>
              <a:ext cx="113" cy="113"/>
            </a:xfrm>
            <a:prstGeom prst="flowChartConnector">
              <a:avLst/>
            </a:prstGeom>
            <a:solidFill>
              <a:srgbClr val="00B0F0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>
                <a:solidFill>
                  <a:prstClr val="black"/>
                </a:solidFill>
              </a:endParaRPr>
            </a:p>
          </p:txBody>
        </p:sp>
      </p:grpSp>
    </p:spTree>
    <p:extLst>
      <p:ext uri="{BB962C8B-B14F-4D97-AF65-F5344CB8AC3E}">
        <p14:creationId xmlns:p14="http://schemas.microsoft.com/office/powerpoint/2010/main" val="3899133734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9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ppt_x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x-.2"/>
                                          </p:val>
                                        </p:tav>
                                        <p:tav tm="100000">
                                          <p:val>
                                            <p:strVal val="#ppt_x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3793"/>
                                        </p:tgtEl>
                                        <p:attrNameLst>
                                          <p:attrName>ppt_y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y"/>
                                          </p:val>
                                        </p:tav>
                                        <p:tav tm="100000">
                                          <p:val>
                                            <p:strVal val="#ppt_y"/>
                                          </p:val>
                                        </p:tav>
                                      </p:tavLst>
                                    </p:anim>
                                    <p:animEffect transition="in" filter="wipe(right)" prLst="gradientSize: 0.1">
                                      <p:cBhvr>
                                        <p:cTn id="9" dur="1000"/>
                                        <p:tgtEl>
                                          <p:spTgt spid="33793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10" fill="hold">
                      <p:stCondLst>
                        <p:cond delay="indefinite"/>
                      </p:stCondLst>
                      <p:childTnLst>
                        <p:par>
                          <p:cTn id="11" fill="hold">
                            <p:stCondLst>
                              <p:cond delay="0"/>
                            </p:stCondLst>
                            <p:childTnLst>
                              <p:par>
                                <p:cTn id="12" presetID="22" presetClass="entr" presetSubtype="4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down)">
                                      <p:cBhvr>
                                        <p:cTn id="14" dur="500"/>
                                        <p:tgtEl>
                                          <p:spTgt spid="3379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5" fill="hold">
                            <p:stCondLst>
                              <p:cond delay="500"/>
                            </p:stCondLst>
                            <p:childTnLst>
                              <p:par>
                                <p:cTn id="16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379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8" dur="2000"/>
                                        <p:tgtEl>
                                          <p:spTgt spid="33795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33793" grpId="0"/>
      <p:bldP spid="33794" grpId="0"/>
    </p:bldLst>
  </p:timing>
</p:sld>
</file>

<file path=ppt/theme/_rels/theme2.xml.rels><?xml version="1.0" encoding="UTF-8" standalone="yes"?>
<Relationships xmlns="http://schemas.openxmlformats.org/package/2006/relationships"><Relationship Id="rId1" Type="http://schemas.openxmlformats.org/officeDocument/2006/relationships/image" Target="../media/image1.jpeg"/></Relationships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1_Аспект">
  <a:themeElements>
    <a:clrScheme name="Аспект">
      <a:dk1>
        <a:sysClr val="windowText" lastClr="000000"/>
      </a:dk1>
      <a:lt1>
        <a:sysClr val="window" lastClr="FFFFFF"/>
      </a:lt1>
      <a:dk2>
        <a:srgbClr val="323232"/>
      </a:dk2>
      <a:lt2>
        <a:srgbClr val="E3DED1"/>
      </a:lt2>
      <a:accent1>
        <a:srgbClr val="F07F09"/>
      </a:accent1>
      <a:accent2>
        <a:srgbClr val="9F2936"/>
      </a:accent2>
      <a:accent3>
        <a:srgbClr val="1B587C"/>
      </a:accent3>
      <a:accent4>
        <a:srgbClr val="4E8542"/>
      </a:accent4>
      <a:accent5>
        <a:srgbClr val="604878"/>
      </a:accent5>
      <a:accent6>
        <a:srgbClr val="C19859"/>
      </a:accent6>
      <a:hlink>
        <a:srgbClr val="6B9F25"/>
      </a:hlink>
      <a:folHlink>
        <a:srgbClr val="B26B02"/>
      </a:folHlink>
    </a:clrScheme>
    <a:fontScheme name="Аспект">
      <a:maj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ajorFont>
      <a:minorFont>
        <a:latin typeface="Verdana"/>
        <a:ea typeface=""/>
        <a:cs typeface=""/>
        <a:font script="Jpan" typeface="ＭＳ ゴシック"/>
        <a:font script="Hang" typeface="굴림"/>
        <a:font script="Hans" typeface="微软雅黑"/>
        <a:font script="Hant" typeface="微軟正黑體"/>
        <a:font script="Arab" typeface="Tahoma"/>
        <a:font script="Hebr" typeface="Tahoma"/>
        <a:font script="Thai" typeface="FreesiaUPC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Verdana"/>
        <a:font script="Uigh" typeface="Microsoft Uighur"/>
      </a:minorFont>
    </a:fontScheme>
    <a:fmtScheme name="Аспект">
      <a:fillStyleLst>
        <a:solidFill>
          <a:schemeClr val="phClr"/>
        </a:solidFill>
        <a:gradFill rotWithShape="1">
          <a:gsLst>
            <a:gs pos="0">
              <a:schemeClr val="phClr">
                <a:tint val="65000"/>
                <a:satMod val="270000"/>
              </a:schemeClr>
            </a:gs>
            <a:gs pos="25000">
              <a:schemeClr val="phClr">
                <a:tint val="60000"/>
                <a:satMod val="300000"/>
              </a:schemeClr>
            </a:gs>
            <a:gs pos="100000">
              <a:schemeClr val="phClr">
                <a:tint val="29000"/>
                <a:satMod val="40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45000"/>
                <a:satMod val="155000"/>
              </a:schemeClr>
            </a:gs>
            <a:gs pos="60000">
              <a:schemeClr val="phClr">
                <a:shade val="95000"/>
                <a:satMod val="150000"/>
              </a:schemeClr>
            </a:gs>
            <a:gs pos="100000">
              <a:schemeClr val="phClr">
                <a:tint val="87000"/>
                <a:satMod val="250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atMod val="150000"/>
            </a:schemeClr>
          </a:solidFill>
          <a:prstDash val="solid"/>
        </a:ln>
        <a:ln w="425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</a:effectStyle>
        <a:effectStyle>
          <a:effectLst>
            <a:outerShdw blurRad="65500" dist="38100" dir="5400000" rotWithShape="0">
              <a:srgbClr val="000000">
                <a:alpha val="40000"/>
              </a:srgbClr>
            </a:outerShdw>
          </a:effectLst>
          <a:scene3d>
            <a:camera prst="orthographicFront" fov="0">
              <a:rot lat="0" lon="0" rev="0"/>
            </a:camera>
            <a:lightRig rig="contrasting" dir="t">
              <a:rot lat="0" lon="0" rev="12000000"/>
            </a:lightRig>
          </a:scene3d>
          <a:sp3d prstMaterial="powder">
            <a:bevelT h="508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shade val="35000"/>
                <a:satMod val="150000"/>
              </a:schemeClr>
            </a:gs>
            <a:gs pos="45000">
              <a:schemeClr val="phClr">
                <a:shade val="68000"/>
                <a:satMod val="155000"/>
              </a:schemeClr>
            </a:gs>
            <a:gs pos="100000">
              <a:schemeClr val="phClr">
                <a:tint val="70000"/>
                <a:satMod val="175000"/>
              </a:schemeClr>
            </a:gs>
          </a:gsLst>
          <a:lin ang="16200000" scaled="0"/>
        </a:gradFill>
        <a:blipFill>
          <a:blip xmlns:r="http://schemas.openxmlformats.org/officeDocument/2006/relationships" r:embed="rId1">
            <a:duotone>
              <a:schemeClr val="phClr">
                <a:shade val="800"/>
                <a:satMod val="150000"/>
              </a:schemeClr>
              <a:schemeClr val="phClr">
                <a:tint val="80000"/>
                <a:satMod val="150000"/>
              </a:schemeClr>
            </a:duotone>
          </a:blip>
          <a:tile tx="0" ty="0" sx="75000" sy="75000" flip="none" algn="tl"/>
        </a:blipFill>
      </a:bgFillStyleLst>
    </a:fmtScheme>
  </a:themeElements>
  <a:objectDefaults/>
  <a:extraClrSchemeLst/>
</a:theme>
</file>

<file path=ppt/theme/theme3.xml><?xml version="1.0" encoding="utf-8"?>
<a:theme xmlns:a="http://schemas.openxmlformats.org/drawingml/2006/main" name="1_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0</TotalTime>
  <Words>714</Words>
  <Application>Microsoft Office PowerPoint</Application>
  <PresentationFormat>Экран (4:3)</PresentationFormat>
  <Paragraphs>76</Paragraphs>
  <Slides>9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3</vt:i4>
      </vt:variant>
      <vt:variant>
        <vt:lpstr>Заголовки слайдов</vt:lpstr>
      </vt:variant>
      <vt:variant>
        <vt:i4>9</vt:i4>
      </vt:variant>
    </vt:vector>
  </HeadingPairs>
  <TitlesOfParts>
    <vt:vector size="12" baseType="lpstr">
      <vt:lpstr>Тема Office</vt:lpstr>
      <vt:lpstr>1_Аспект</vt:lpstr>
      <vt:lpstr>1_Тема Office</vt:lpstr>
      <vt:lpstr>Решение задач конкурса «Кенгуру»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Решение задач конкурса «Кенгуру»</dc:title>
  <dc:creator>Elena</dc:creator>
  <cp:lastModifiedBy>Elena</cp:lastModifiedBy>
  <cp:revision>2</cp:revision>
  <dcterms:created xsi:type="dcterms:W3CDTF">2023-11-19T12:12:25Z</dcterms:created>
  <dcterms:modified xsi:type="dcterms:W3CDTF">2023-11-19T12:17:00Z</dcterms:modified>
</cp:coreProperties>
</file>