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294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B68D0-CC1C-428A-9001-9A1F40360C01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E687DD-98AD-47D4-A1F9-034DE1D07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E687DD-98AD-47D4-A1F9-034DE1D0706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AD5D-8768-48D0-89D7-1B5668236B19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658959-9921-4712-8FA0-94D6316C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AD5D-8768-48D0-89D7-1B5668236B19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8959-9921-4712-8FA0-94D6316C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AD5D-8768-48D0-89D7-1B5668236B19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8959-9921-4712-8FA0-94D6316C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AD5D-8768-48D0-89D7-1B5668236B19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658959-9921-4712-8FA0-94D6316C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AD5D-8768-48D0-89D7-1B5668236B19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8959-9921-4712-8FA0-94D6316CC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AD5D-8768-48D0-89D7-1B5668236B19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8959-9921-4712-8FA0-94D6316C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AD5D-8768-48D0-89D7-1B5668236B19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3658959-9921-4712-8FA0-94D6316CC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AD5D-8768-48D0-89D7-1B5668236B19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8959-9921-4712-8FA0-94D6316C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AD5D-8768-48D0-89D7-1B5668236B19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8959-9921-4712-8FA0-94D6316C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AD5D-8768-48D0-89D7-1B5668236B19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8959-9921-4712-8FA0-94D6316CC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AD5D-8768-48D0-89D7-1B5668236B19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8959-9921-4712-8FA0-94D6316CC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24AD5D-8768-48D0-89D7-1B5668236B19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658959-9921-4712-8FA0-94D6316CC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2.wav"/><Relationship Id="rId11" Type="http://schemas.openxmlformats.org/officeDocument/2006/relationships/image" Target="../media/image11.png"/><Relationship Id="rId5" Type="http://schemas.openxmlformats.org/officeDocument/2006/relationships/image" Target="../media/image6.jpe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11.pn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11" Type="http://schemas.openxmlformats.org/officeDocument/2006/relationships/image" Target="../media/image18.jpeg"/><Relationship Id="rId5" Type="http://schemas.openxmlformats.org/officeDocument/2006/relationships/image" Target="../media/image13.jpeg"/><Relationship Id="rId10" Type="http://schemas.openxmlformats.org/officeDocument/2006/relationships/image" Target="../media/image17.jpeg"/><Relationship Id="rId4" Type="http://schemas.openxmlformats.org/officeDocument/2006/relationships/audio" Target="../media/audio1.wav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2.wav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audio" Target="../media/audio2.wav"/><Relationship Id="rId7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audio" Target="../media/audio1.wav"/><Relationship Id="rId10" Type="http://schemas.openxmlformats.org/officeDocument/2006/relationships/image" Target="../media/image11.png"/><Relationship Id="rId4" Type="http://schemas.openxmlformats.org/officeDocument/2006/relationships/image" Target="../media/image23.jpe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audio" Target="../media/audio2.wav"/><Relationship Id="rId7" Type="http://schemas.openxmlformats.org/officeDocument/2006/relationships/image" Target="../media/image30.jpeg"/><Relationship Id="rId12" Type="http://schemas.openxmlformats.org/officeDocument/2006/relationships/image" Target="../media/image1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11" Type="http://schemas.openxmlformats.org/officeDocument/2006/relationships/image" Target="../media/image10.png"/><Relationship Id="rId5" Type="http://schemas.openxmlformats.org/officeDocument/2006/relationships/image" Target="../media/image29.jpeg"/><Relationship Id="rId10" Type="http://schemas.openxmlformats.org/officeDocument/2006/relationships/image" Target="../media/image33.jpeg"/><Relationship Id="rId4" Type="http://schemas.openxmlformats.org/officeDocument/2006/relationships/image" Target="../media/image28.jpeg"/><Relationship Id="rId9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764704"/>
            <a:ext cx="648072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rgbClr val="7030A0"/>
                </a:solidFill>
                <a:cs typeface="Arial" charset="0"/>
              </a:rPr>
              <a:t>Интерактивная игра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rgbClr val="7030A0"/>
                </a:solidFill>
                <a:cs typeface="Arial" charset="0"/>
              </a:rPr>
              <a:t>для детей старшего дошкольного возраста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«Заработай и потрать» </a:t>
            </a:r>
            <a:endParaRPr lang="ru-RU" sz="8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5229200"/>
            <a:ext cx="64807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cs typeface="Arial" charset="0"/>
              </a:rPr>
              <a:t>Автор : </a:t>
            </a:r>
            <a:r>
              <a:rPr lang="ru-RU" sz="1600" b="1" dirty="0" smtClean="0">
                <a:solidFill>
                  <a:srgbClr val="7030A0"/>
                </a:solidFill>
                <a:cs typeface="Arial" charset="0"/>
              </a:rPr>
              <a:t>Чернякова Н.В, 2021 г.</a:t>
            </a:r>
            <a:endParaRPr lang="ru-RU" sz="1600" b="1" dirty="0">
              <a:solidFill>
                <a:srgbClr val="7030A0"/>
              </a:solidFill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3131840" y="548680"/>
            <a:ext cx="5544616" cy="3600400"/>
          </a:xfrm>
          <a:prstGeom prst="cloudCallout">
            <a:avLst>
              <a:gd name="adj1" fmla="val -48447"/>
              <a:gd name="adj2" fmla="val 4812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cs typeface="Times New Roman" pitchFamily="18" charset="0"/>
              </a:rPr>
              <a:t>Ребята!</a:t>
            </a:r>
          </a:p>
          <a:p>
            <a:pPr algn="ctr"/>
            <a:endParaRPr lang="ru-RU" sz="300" b="1" dirty="0">
              <a:solidFill>
                <a:schemeClr val="accent4">
                  <a:lumMod val="75000"/>
                </a:schemeClr>
              </a:solidFill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7030A0"/>
                </a:solidFill>
                <a:cs typeface="Times New Roman" pitchFamily="18" charset="0"/>
              </a:rPr>
              <a:t>Я </a:t>
            </a:r>
            <a:r>
              <a:rPr lang="ru-RU" sz="2400" b="1" dirty="0" smtClean="0">
                <a:solidFill>
                  <a:srgbClr val="7030A0"/>
                </a:solidFill>
                <a:cs typeface="Times New Roman" pitchFamily="18" charset="0"/>
              </a:rPr>
              <a:t>приготовил </a:t>
            </a:r>
            <a:r>
              <a:rPr lang="ru-RU" sz="2400" b="1" dirty="0">
                <a:solidFill>
                  <a:srgbClr val="7030A0"/>
                </a:solidFill>
                <a:cs typeface="Times New Roman" pitchFamily="18" charset="0"/>
              </a:rPr>
              <a:t>для </a:t>
            </a:r>
            <a:r>
              <a:rPr lang="ru-RU" sz="2400" b="1" dirty="0" smtClean="0">
                <a:solidFill>
                  <a:srgbClr val="7030A0"/>
                </a:solidFill>
                <a:cs typeface="Times New Roman" pitchFamily="18" charset="0"/>
              </a:rPr>
              <a:t>Вас задания, </a:t>
            </a:r>
            <a:r>
              <a:rPr lang="ru-RU" sz="2400" b="1" dirty="0">
                <a:solidFill>
                  <a:srgbClr val="7030A0"/>
                </a:solidFill>
                <a:cs typeface="Times New Roman" pitchFamily="18" charset="0"/>
              </a:rPr>
              <a:t>но </a:t>
            </a:r>
            <a:r>
              <a:rPr lang="ru-RU" sz="2400" b="1" dirty="0" smtClean="0">
                <a:solidFill>
                  <a:srgbClr val="7030A0"/>
                </a:solidFill>
                <a:cs typeface="Times New Roman" pitchFamily="18" charset="0"/>
              </a:rPr>
              <a:t>не могу один справиться ! Помогите </a:t>
            </a:r>
            <a:r>
              <a:rPr lang="ru-RU" sz="2400" b="1" dirty="0">
                <a:solidFill>
                  <a:srgbClr val="7030A0"/>
                </a:solidFill>
                <a:cs typeface="Times New Roman" pitchFamily="18" charset="0"/>
              </a:rPr>
              <a:t>мне в этом. </a:t>
            </a:r>
            <a:r>
              <a:rPr lang="ru-RU" sz="2400" b="1" dirty="0" smtClean="0">
                <a:solidFill>
                  <a:srgbClr val="7030A0"/>
                </a:solidFill>
                <a:cs typeface="Times New Roman" pitchFamily="18" charset="0"/>
              </a:rPr>
              <a:t> Выполним вместе  и получим  подарок!!!</a:t>
            </a:r>
          </a:p>
        </p:txBody>
      </p:sp>
      <p:sp>
        <p:nvSpPr>
          <p:cNvPr id="4" name="Управляющая кнопка: сведения 3">
            <a:hlinkClick r:id="" action="ppaction://hlinkshowjump?jump=lastslide" highlightClick="1"/>
          </p:cNvPr>
          <p:cNvSpPr/>
          <p:nvPr/>
        </p:nvSpPr>
        <p:spPr>
          <a:xfrm>
            <a:off x="439730" y="506148"/>
            <a:ext cx="360000" cy="360000"/>
          </a:xfrm>
          <a:prstGeom prst="actionButtonInformati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Home\Documents\банкир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429000"/>
            <a:ext cx="2448272" cy="3241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732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     Найди строителя по картинкам?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5" name="Прямоугольник 14">
            <a:hlinkClick r:id="" action="ppaction://noaction">
              <a:snd r:embed="rId2" name="Попробуй ещё.wav"/>
            </a:hlinkClick>
          </p:cNvPr>
          <p:cNvSpPr/>
          <p:nvPr/>
        </p:nvSpPr>
        <p:spPr>
          <a:xfrm>
            <a:off x="755576" y="1700808"/>
            <a:ext cx="1656184" cy="208823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" action="ppaction://noaction">
              <a:snd r:embed="rId2" name="Попробуй ещё.wav"/>
            </a:hlinkClick>
          </p:cNvPr>
          <p:cNvSpPr/>
          <p:nvPr/>
        </p:nvSpPr>
        <p:spPr>
          <a:xfrm>
            <a:off x="2824928" y="1736896"/>
            <a:ext cx="1656184" cy="2016056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" action="ppaction://noaction">
              <a:snd r:embed="rId2" name="Попробуй ещё.wav"/>
            </a:hlinkClick>
          </p:cNvPr>
          <p:cNvSpPr/>
          <p:nvPr/>
        </p:nvSpPr>
        <p:spPr>
          <a:xfrm>
            <a:off x="683568" y="4077072"/>
            <a:ext cx="1800200" cy="1872208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" action="ppaction://noaction">
              <a:snd r:embed="rId6" name="звук монет - Марио (online-audio-converter.com).wav"/>
            </a:hlinkClick>
          </p:cNvPr>
          <p:cNvSpPr/>
          <p:nvPr/>
        </p:nvSpPr>
        <p:spPr>
          <a:xfrm>
            <a:off x="2880079" y="4077072"/>
            <a:ext cx="1656184" cy="1800200"/>
          </a:xfrm>
          <a:prstGeom prst="rect">
            <a:avLst/>
          </a:prstGeom>
          <a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" action="ppaction://noaction">
              <a:snd r:embed="rId2" name="Попробуй ещё.wav"/>
            </a:hlinkClick>
          </p:cNvPr>
          <p:cNvSpPr/>
          <p:nvPr/>
        </p:nvSpPr>
        <p:spPr>
          <a:xfrm>
            <a:off x="4860032" y="1700808"/>
            <a:ext cx="1584176" cy="2016224"/>
          </a:xfrm>
          <a:prstGeom prst="rect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r:id="" action="ppaction://noaction">
              <a:snd r:embed="rId2" name="Попробуй ещё.wav"/>
            </a:hlinkClick>
          </p:cNvPr>
          <p:cNvSpPr/>
          <p:nvPr/>
        </p:nvSpPr>
        <p:spPr>
          <a:xfrm>
            <a:off x="4932040" y="4077072"/>
            <a:ext cx="1584176" cy="1872208"/>
          </a:xfrm>
          <a:prstGeom prst="rect">
            <a:avLst/>
          </a:prstGeom>
          <a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7045"/>
          <a:stretch/>
        </p:blipFill>
        <p:spPr>
          <a:xfrm>
            <a:off x="6821346" y="3717032"/>
            <a:ext cx="2300064" cy="220040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19187" y="1556792"/>
            <a:ext cx="1485261" cy="1485261"/>
          </a:xfrm>
          <a:prstGeom prst="rect">
            <a:avLst/>
          </a:prstGeom>
        </p:spPr>
      </p:pic>
      <p:sp>
        <p:nvSpPr>
          <p:cNvPr id="2" name="Стрелка вправо 1"/>
          <p:cNvSpPr/>
          <p:nvPr/>
        </p:nvSpPr>
        <p:spPr>
          <a:xfrm>
            <a:off x="6911993" y="5917433"/>
            <a:ext cx="2076559" cy="823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481E-6 L -2.22222E-6 0.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57200"/>
            <a:ext cx="8304984" cy="84124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  Найди инструменты для врача?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9" name="Содержимое 8" descr="врач 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772816"/>
            <a:ext cx="2232248" cy="3096344"/>
          </a:xfrm>
        </p:spPr>
      </p:pic>
      <p:pic>
        <p:nvPicPr>
          <p:cNvPr id="3076" name="Picture 4" descr="C:\Users\Home\Documents\канцелярия.jpg">
            <a:hlinkClick r:id="" action="ppaction://noaction">
              <a:snd r:embed="rId4" name="Попробуй ещё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40608" y="1572460"/>
            <a:ext cx="790575" cy="1162050"/>
          </a:xfrm>
          <a:prstGeom prst="rect">
            <a:avLst/>
          </a:prstGeom>
          <a:noFill/>
        </p:spPr>
      </p:pic>
      <p:pic>
        <p:nvPicPr>
          <p:cNvPr id="3077" name="Picture 5" descr="C:\Users\Home\Documents\кастрюля.jpg">
            <a:hlinkClick r:id="" action="ppaction://noaction">
              <a:snd r:embed="rId4" name="Попробуй ещё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32004" y="1556792"/>
            <a:ext cx="1008112" cy="1224136"/>
          </a:xfrm>
          <a:prstGeom prst="rect">
            <a:avLst/>
          </a:prstGeom>
          <a:noFill/>
        </p:spPr>
      </p:pic>
      <p:pic>
        <p:nvPicPr>
          <p:cNvPr id="3078" name="Picture 6" descr="C:\Users\Home\Documents\уборка.jpg">
            <a:hlinkClick r:id="" action="ppaction://noaction">
              <a:snd r:embed="rId4" name="Попробуй ещё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27127" y="3307967"/>
            <a:ext cx="1008112" cy="1224136"/>
          </a:xfrm>
          <a:prstGeom prst="rect">
            <a:avLst/>
          </a:prstGeom>
          <a:noFill/>
        </p:spPr>
      </p:pic>
      <p:pic>
        <p:nvPicPr>
          <p:cNvPr id="3079" name="Picture 7" descr="C:\Users\Home\Documents\стетоскоп.png">
            <a:hlinkClick r:id="" action="ppaction://noaction">
              <a:snd r:embed="rId8" name="звук монет - Марио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42183" y="3343971"/>
            <a:ext cx="1008112" cy="1152128"/>
          </a:xfrm>
          <a:prstGeom prst="rect">
            <a:avLst/>
          </a:prstGeom>
          <a:noFill/>
        </p:spPr>
      </p:pic>
      <p:pic>
        <p:nvPicPr>
          <p:cNvPr id="3080" name="Picture 8" descr="C:\Users\Home\Documents\шприц.jpg">
            <a:hlinkClick r:id="" action="ppaction://noaction">
              <a:snd r:embed="rId8" name="звук монет - Марио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40937" y="1579254"/>
            <a:ext cx="1008113" cy="1224136"/>
          </a:xfrm>
          <a:prstGeom prst="rect">
            <a:avLst/>
          </a:prstGeom>
          <a:noFill/>
        </p:spPr>
      </p:pic>
      <p:pic>
        <p:nvPicPr>
          <p:cNvPr id="3081" name="Picture 9" descr="C:\Users\Home\Documents\весы.jpg">
            <a:hlinkClick r:id="" action="ppaction://noaction">
              <a:snd r:embed="rId4" name="Попробуй ещё.wav"/>
            </a:hlinkClick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59995" y="5093422"/>
            <a:ext cx="1152129" cy="1008112"/>
          </a:xfrm>
          <a:prstGeom prst="rect">
            <a:avLst/>
          </a:prstGeom>
          <a:noFill/>
        </p:spPr>
      </p:pic>
      <p:pic>
        <p:nvPicPr>
          <p:cNvPr id="10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7045"/>
          <a:stretch/>
        </p:blipFill>
        <p:spPr>
          <a:xfrm>
            <a:off x="6898638" y="3768959"/>
            <a:ext cx="2300064" cy="2200401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13746" y="1630427"/>
            <a:ext cx="1485261" cy="1485261"/>
          </a:xfrm>
          <a:prstGeom prst="rect">
            <a:avLst/>
          </a:prstGeom>
        </p:spPr>
      </p:pic>
      <p:sp>
        <p:nvSpPr>
          <p:cNvPr id="12" name="Стрелка вправо 11"/>
          <p:cNvSpPr/>
          <p:nvPr/>
        </p:nvSpPr>
        <p:spPr>
          <a:xfrm>
            <a:off x="6911993" y="5917433"/>
            <a:ext cx="2076559" cy="823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81481E-6 L 1.11111E-6 0.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            Отгадай загадку?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5200" y="1472482"/>
            <a:ext cx="4191000" cy="3340968"/>
          </a:xfrm>
        </p:spPr>
        <p:txBody>
          <a:bodyPr>
            <a:normAutofit fontScale="92500"/>
          </a:bodyPr>
          <a:lstStyle/>
          <a:p>
            <a:r>
              <a:rPr lang="ru-RU" sz="3500" b="1" i="1" dirty="0" smtClean="0">
                <a:solidFill>
                  <a:srgbClr val="7030A0"/>
                </a:solidFill>
              </a:rPr>
              <a:t>Доктор,</a:t>
            </a:r>
            <a:r>
              <a:rPr lang="en-US" sz="3500" b="1" i="1" dirty="0" smtClean="0">
                <a:solidFill>
                  <a:srgbClr val="7030A0"/>
                </a:solidFill>
              </a:rPr>
              <a:t> </a:t>
            </a:r>
            <a:r>
              <a:rPr lang="ru-RU" sz="3500" b="1" i="1" dirty="0" smtClean="0">
                <a:solidFill>
                  <a:srgbClr val="7030A0"/>
                </a:solidFill>
              </a:rPr>
              <a:t>но не для детей,</a:t>
            </a:r>
          </a:p>
          <a:p>
            <a:r>
              <a:rPr lang="ru-RU" sz="3500" b="1" i="1" dirty="0" smtClean="0">
                <a:solidFill>
                  <a:srgbClr val="7030A0"/>
                </a:solidFill>
              </a:rPr>
              <a:t>А для птиц и для зверей.</a:t>
            </a:r>
          </a:p>
          <a:p>
            <a:r>
              <a:rPr lang="ru-RU" sz="3500" b="1" i="1" dirty="0" smtClean="0">
                <a:solidFill>
                  <a:srgbClr val="7030A0"/>
                </a:solidFill>
              </a:rPr>
              <a:t>У него особый дар,</a:t>
            </a:r>
          </a:p>
          <a:p>
            <a:r>
              <a:rPr lang="ru-RU" sz="3500" b="1" i="1" dirty="0" smtClean="0">
                <a:solidFill>
                  <a:srgbClr val="7030A0"/>
                </a:solidFill>
              </a:rPr>
              <a:t>Кто же это?...</a:t>
            </a:r>
            <a:endParaRPr lang="ru-RU" sz="3500" b="1" i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Home\Documents\пожарный.jpg">
            <a:hlinkClick r:id="" action="ppaction://noaction">
              <a:snd r:embed="rId2" name="Попробуй ещё.wav"/>
            </a:hlinkClick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8690" y="1631740"/>
            <a:ext cx="1819275" cy="1511226"/>
          </a:xfrm>
          <a:prstGeom prst="rect">
            <a:avLst/>
          </a:prstGeom>
          <a:noFill/>
        </p:spPr>
      </p:pic>
      <p:pic>
        <p:nvPicPr>
          <p:cNvPr id="4099" name="Picture 3" descr="C:\Users\Home\Documents\полицейский.jpg">
            <a:hlinkClick r:id="" action="ppaction://noaction">
              <a:snd r:embed="rId2" name="Попробуй ещё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08714" y="3336498"/>
            <a:ext cx="1419225" cy="1512168"/>
          </a:xfrm>
          <a:prstGeom prst="rect">
            <a:avLst/>
          </a:prstGeom>
          <a:noFill/>
        </p:spPr>
      </p:pic>
      <p:pic>
        <p:nvPicPr>
          <p:cNvPr id="4100" name="Picture 4" descr="C:\Users\Home\Documents\продавец.jpg">
            <a:hlinkClick r:id="" action="ppaction://noaction">
              <a:snd r:embed="rId2" name="Попробуй ещё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6215" y="4883882"/>
            <a:ext cx="1554485" cy="1800201"/>
          </a:xfrm>
          <a:prstGeom prst="rect">
            <a:avLst/>
          </a:prstGeom>
          <a:noFill/>
        </p:spPr>
      </p:pic>
      <p:pic>
        <p:nvPicPr>
          <p:cNvPr id="4101" name="Picture 5" descr="C:\Users\Home\Documents\ветеринар.jpg">
            <a:hlinkClick r:id="" action="ppaction://noaction">
              <a:snd r:embed="rId6" name="звук монет - Марио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5065" y="4883884"/>
            <a:ext cx="1421135" cy="1800199"/>
          </a:xfrm>
          <a:prstGeom prst="rect">
            <a:avLst/>
          </a:prstGeom>
          <a:noFill/>
        </p:spPr>
      </p:pic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7045"/>
          <a:stretch/>
        </p:blipFill>
        <p:spPr>
          <a:xfrm>
            <a:off x="6335588" y="3783681"/>
            <a:ext cx="2300064" cy="22004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3429" y="1623441"/>
            <a:ext cx="1485261" cy="1485261"/>
          </a:xfrm>
          <a:prstGeom prst="rect">
            <a:avLst/>
          </a:prstGeom>
        </p:spPr>
      </p:pic>
      <p:sp>
        <p:nvSpPr>
          <p:cNvPr id="10" name="Стрелка вправо 9"/>
          <p:cNvSpPr/>
          <p:nvPr/>
        </p:nvSpPr>
        <p:spPr>
          <a:xfrm>
            <a:off x="6911993" y="5917433"/>
            <a:ext cx="2076559" cy="823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59259E-6 L 2.77778E-6 0.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       </a:t>
            </a:r>
            <a:r>
              <a:rPr lang="ru-RU" b="1" i="1" dirty="0" smtClean="0">
                <a:solidFill>
                  <a:srgbClr val="7030A0"/>
                </a:solidFill>
              </a:rPr>
              <a:t>Найди место работы?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Home\Documents\продавец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7970" y="1973427"/>
            <a:ext cx="2736304" cy="3744416"/>
          </a:xfrm>
          <a:prstGeom prst="rect">
            <a:avLst/>
          </a:prstGeom>
          <a:noFill/>
        </p:spPr>
      </p:pic>
      <p:pic>
        <p:nvPicPr>
          <p:cNvPr id="5123" name="Picture 3" descr="C:\Users\Home\Documents\продавец 33.jpg">
            <a:hlinkClick r:id="" action="ppaction://noaction">
              <a:snd r:embed="rId3" name="звук монет - Марио (online-audio-converter.com).wav"/>
            </a:hlinkClick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1844824"/>
            <a:ext cx="1440159" cy="1775842"/>
          </a:xfrm>
          <a:prstGeom prst="rect">
            <a:avLst/>
          </a:prstGeom>
          <a:noFill/>
        </p:spPr>
      </p:pic>
      <p:pic>
        <p:nvPicPr>
          <p:cNvPr id="5124" name="Picture 4" descr="C:\Users\Home\Documents\скорая2.jpg">
            <a:hlinkClick r:id="" action="ppaction://noaction">
              <a:snd r:embed="rId5" name="Попробуй ещё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1844824"/>
            <a:ext cx="2088232" cy="1744216"/>
          </a:xfrm>
          <a:prstGeom prst="rect">
            <a:avLst/>
          </a:prstGeom>
          <a:noFill/>
        </p:spPr>
      </p:pic>
      <p:pic>
        <p:nvPicPr>
          <p:cNvPr id="5125" name="Picture 5" descr="C:\Users\Home\Documents\здание1.jpg">
            <a:hlinkClick r:id="" action="ppaction://noaction">
              <a:snd r:embed="rId5" name="Попробуй ещё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933056"/>
            <a:ext cx="1512168" cy="1872208"/>
          </a:xfrm>
          <a:prstGeom prst="rect">
            <a:avLst/>
          </a:prstGeom>
          <a:noFill/>
        </p:spPr>
      </p:pic>
      <p:pic>
        <p:nvPicPr>
          <p:cNvPr id="5126" name="Picture 6" descr="C:\Users\Home\Documents\школа.jpg">
            <a:hlinkClick r:id="" action="ppaction://noaction">
              <a:snd r:embed="rId5" name="Попробуй ещё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23728" y="3933056"/>
            <a:ext cx="1872208" cy="1872208"/>
          </a:xfrm>
          <a:prstGeom prst="rect">
            <a:avLst/>
          </a:prstGeom>
          <a:noFill/>
        </p:spPr>
      </p:pic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7045"/>
          <a:stretch/>
        </p:blipFill>
        <p:spPr>
          <a:xfrm>
            <a:off x="6821346" y="3717032"/>
            <a:ext cx="2300064" cy="22004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19187" y="1556792"/>
            <a:ext cx="1485261" cy="1485261"/>
          </a:xfrm>
          <a:prstGeom prst="rect">
            <a:avLst/>
          </a:prstGeom>
        </p:spPr>
      </p:pic>
      <p:sp>
        <p:nvSpPr>
          <p:cNvPr id="10" name="Стрелка вправо 9"/>
          <p:cNvSpPr/>
          <p:nvPr/>
        </p:nvSpPr>
        <p:spPr>
          <a:xfrm>
            <a:off x="6911993" y="5917433"/>
            <a:ext cx="2076559" cy="823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481E-6 L -2.22222E-6 0.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4137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         Игра « Что положим в корзинку?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28775"/>
            <a:ext cx="4191000" cy="47244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Home\Documents\корзи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581" y="2184339"/>
            <a:ext cx="2304256" cy="2232248"/>
          </a:xfrm>
          <a:prstGeom prst="rect">
            <a:avLst/>
          </a:prstGeom>
          <a:noFill/>
        </p:spPr>
      </p:pic>
      <p:pic>
        <p:nvPicPr>
          <p:cNvPr id="6147" name="Picture 3" descr="C:\Users\Home\Documents\молоко.jpg">
            <a:hlinkClick r:id="" action="ppaction://noaction">
              <a:snd r:embed="rId3" name="звук монет - Марио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2890" y="1823740"/>
            <a:ext cx="1008113" cy="1296144"/>
          </a:xfrm>
          <a:prstGeom prst="rect">
            <a:avLst/>
          </a:prstGeom>
          <a:noFill/>
        </p:spPr>
      </p:pic>
      <p:pic>
        <p:nvPicPr>
          <p:cNvPr id="6148" name="Picture 4" descr="C:\Users\Home\Documents\сыр.jpg">
            <a:hlinkClick r:id="" action="ppaction://noaction">
              <a:snd r:embed="rId3" name="звук монет - Марио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415" y="5322780"/>
            <a:ext cx="1080119" cy="1296144"/>
          </a:xfrm>
          <a:prstGeom prst="rect">
            <a:avLst/>
          </a:prstGeom>
          <a:noFill/>
        </p:spPr>
      </p:pic>
      <p:pic>
        <p:nvPicPr>
          <p:cNvPr id="6149" name="Picture 5" descr="C:\Users\Home\Documents\дом.jpg">
            <a:hlinkClick r:id="" action="ppaction://noaction">
              <a:snd r:embed="rId6" name="Попробуй ещё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6756" y="3317185"/>
            <a:ext cx="1250826" cy="1296144"/>
          </a:xfrm>
          <a:prstGeom prst="rect">
            <a:avLst/>
          </a:prstGeom>
          <a:noFill/>
        </p:spPr>
      </p:pic>
      <p:pic>
        <p:nvPicPr>
          <p:cNvPr id="6150" name="Picture 6" descr="C:\Users\Home\Documents\хлеб.jpg">
            <a:hlinkClick r:id="" action="ppaction://noaction">
              <a:snd r:embed="rId3" name="звук монет - Марио (online-audio-converter.com)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4746787"/>
            <a:ext cx="1224136" cy="1277491"/>
          </a:xfrm>
          <a:prstGeom prst="rect">
            <a:avLst/>
          </a:prstGeom>
          <a:noFill/>
        </p:spPr>
      </p:pic>
      <p:pic>
        <p:nvPicPr>
          <p:cNvPr id="6151" name="Picture 7" descr="C:\Users\Home\Documents\картинка велик.jpg">
            <a:hlinkClick r:id="" action="ppaction://noaction">
              <a:snd r:embed="rId6" name="Попробуй ещё.wav"/>
            </a:hlinkClick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84038" y="5424866"/>
            <a:ext cx="1152129" cy="1296144"/>
          </a:xfrm>
          <a:prstGeom prst="rect">
            <a:avLst/>
          </a:prstGeom>
          <a:noFill/>
        </p:spPr>
      </p:pic>
      <p:pic>
        <p:nvPicPr>
          <p:cNvPr id="6152" name="Picture 8" descr="C:\Users\Home\Documents\машинка.jpg">
            <a:hlinkClick r:id="" action="ppaction://noaction">
              <a:snd r:embed="rId6" name="Попробуй ещё.wav"/>
            </a:hlinkClick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7814" y="4765756"/>
            <a:ext cx="1238250" cy="1238250"/>
          </a:xfrm>
          <a:prstGeom prst="rect">
            <a:avLst/>
          </a:prstGeom>
          <a:noFill/>
        </p:spPr>
      </p:pic>
      <p:pic>
        <p:nvPicPr>
          <p:cNvPr id="11" name="Объект 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7045"/>
          <a:stretch/>
        </p:blipFill>
        <p:spPr>
          <a:xfrm>
            <a:off x="6164060" y="3872537"/>
            <a:ext cx="2300064" cy="22004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1901" y="1712297"/>
            <a:ext cx="1485261" cy="1485261"/>
          </a:xfrm>
          <a:prstGeom prst="rect">
            <a:avLst/>
          </a:prstGeom>
        </p:spPr>
      </p:pic>
      <p:sp>
        <p:nvSpPr>
          <p:cNvPr id="13" name="Стрелка вправо 12"/>
          <p:cNvSpPr/>
          <p:nvPr/>
        </p:nvSpPr>
        <p:spPr>
          <a:xfrm>
            <a:off x="6911993" y="5917433"/>
            <a:ext cx="2076559" cy="823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7 L 2.77778E-6 0.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dirty="0" smtClean="0">
                <a:solidFill>
                  <a:srgbClr val="7030A0"/>
                </a:solidFill>
              </a:rPr>
              <a:t> «</a:t>
            </a:r>
            <a:r>
              <a:rPr lang="ru-RU" b="1" i="1" dirty="0" smtClean="0">
                <a:solidFill>
                  <a:srgbClr val="7030A0"/>
                </a:solidFill>
              </a:rPr>
              <a:t>Разменяй монету»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" action="ppaction://noaction">
              <a:snd r:embed="rId2" name="applause.wav"/>
            </a:hlinkClick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464" r="-6207"/>
          <a:stretch/>
        </p:blipFill>
        <p:spPr>
          <a:xfrm>
            <a:off x="1259632" y="764703"/>
            <a:ext cx="6696744" cy="5775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219</TotalTime>
  <Words>103</Words>
  <Application>Microsoft Office PowerPoint</Application>
  <PresentationFormat>Экран (4:3)</PresentationFormat>
  <Paragraphs>19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     Найди строителя по картинкам?</vt:lpstr>
      <vt:lpstr>  Найди инструменты для врача?</vt:lpstr>
      <vt:lpstr>            Отгадай загадку?</vt:lpstr>
      <vt:lpstr>       Найди место работы?</vt:lpstr>
      <vt:lpstr>          Игра « Что положим в корзинку?»</vt:lpstr>
      <vt:lpstr>            «Разменяй монету»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26</cp:revision>
  <dcterms:created xsi:type="dcterms:W3CDTF">2019-12-05T07:22:33Z</dcterms:created>
  <dcterms:modified xsi:type="dcterms:W3CDTF">2021-12-01T08:16:06Z</dcterms:modified>
</cp:coreProperties>
</file>