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86" r:id="rId10"/>
    <p:sldId id="287" r:id="rId11"/>
    <p:sldId id="288" r:id="rId12"/>
    <p:sldId id="289" r:id="rId13"/>
    <p:sldId id="290" r:id="rId14"/>
    <p:sldId id="291" r:id="rId15"/>
    <p:sldId id="270" r:id="rId16"/>
    <p:sldId id="268" r:id="rId17"/>
    <p:sldId id="273" r:id="rId18"/>
    <p:sldId id="276" r:id="rId19"/>
    <p:sldId id="282" r:id="rId20"/>
    <p:sldId id="281" r:id="rId21"/>
    <p:sldId id="284" r:id="rId22"/>
    <p:sldId id="292" r:id="rId23"/>
    <p:sldId id="293" r:id="rId24"/>
    <p:sldId id="294" r:id="rId25"/>
    <p:sldId id="266" r:id="rId26"/>
    <p:sldId id="267" r:id="rId27"/>
    <p:sldId id="285" r:id="rId28"/>
    <p:sldId id="26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3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D193-A1CF-4F2C-AD4E-BD86E6127B97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BD6-5E8F-462B-9154-D0C0B74A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D193-A1CF-4F2C-AD4E-BD86E6127B97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BD6-5E8F-462B-9154-D0C0B74A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D193-A1CF-4F2C-AD4E-BD86E6127B97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BD6-5E8F-462B-9154-D0C0B74A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D193-A1CF-4F2C-AD4E-BD86E6127B97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BD6-5E8F-462B-9154-D0C0B74A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D193-A1CF-4F2C-AD4E-BD86E6127B97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BD6-5E8F-462B-9154-D0C0B74A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D193-A1CF-4F2C-AD4E-BD86E6127B97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BD6-5E8F-462B-9154-D0C0B74A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D193-A1CF-4F2C-AD4E-BD86E6127B97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BD6-5E8F-462B-9154-D0C0B74A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D193-A1CF-4F2C-AD4E-BD86E6127B97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BD6-5E8F-462B-9154-D0C0B74A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D193-A1CF-4F2C-AD4E-BD86E6127B97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BD6-5E8F-462B-9154-D0C0B74A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D193-A1CF-4F2C-AD4E-BD86E6127B97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BD6-5E8F-462B-9154-D0C0B74A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D193-A1CF-4F2C-AD4E-BD86E6127B97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0DBD6-5E8F-462B-9154-D0C0B74A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2D193-A1CF-4F2C-AD4E-BD86E6127B97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0DBD6-5E8F-462B-9154-D0C0B74A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&#1059;&#1056;&#1054;&#1050;%20&#1084;&#1072;&#1090;&#1077;&#1084;\VESNA_penie_ptic_-_Utrennyaya_vesennyaya_raspevka_ptic.mp3" TargetMode="External"/><Relationship Id="rId1" Type="http://schemas.microsoft.com/office/2007/relationships/media" Target="file:///D:\&#1059;&#1056;&#1054;&#1050;%20&#1084;&#1072;&#1090;&#1077;&#1084;\VESNA_penie_ptic_-_Utrennyaya_vesennyaya_raspevka_ptic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http://festival.1september.ru/articles/619160/img4.gif" TargetMode="Externa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novosti44.ru/media/k2/items/cache/8d2d352177553035380c8d89065116aa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3981451"/>
            <a:ext cx="11430000" cy="10839451"/>
          </a:xfrm>
          <a:prstGeom prst="rect">
            <a:avLst/>
          </a:prstGeom>
          <a:noFill/>
        </p:spPr>
      </p:pic>
      <p:pic>
        <p:nvPicPr>
          <p:cNvPr id="3" name="VESNA_penie_ptic_-_Utrennyaya_vesennyaya_raspevka_ptic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09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http://moi-mir-russia.ru/wp-content/uploads/2014/10/1888539-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7222" y="1428736"/>
            <a:ext cx="965099" cy="642942"/>
          </a:xfrm>
          <a:prstGeom prst="rect">
            <a:avLst/>
          </a:prstGeom>
          <a:noFill/>
        </p:spPr>
      </p:pic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85728"/>
            <a:ext cx="2643206" cy="390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 descr="http://2.bp.blogspot.com/-NVQzHTMzkF8/UXOYz9gU63I/AAAAAAAAAm8/xLFbeM3olWw/s640/%D0%B3%D1%80%D0%B0%D1%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1000108"/>
            <a:ext cx="746454" cy="571504"/>
          </a:xfrm>
          <a:prstGeom prst="rect">
            <a:avLst/>
          </a:prstGeom>
          <a:noFill/>
        </p:spPr>
      </p:pic>
      <p:pic>
        <p:nvPicPr>
          <p:cNvPr id="22532" name="Picture 4" descr="https://ds04.infourok.ru/uploads/ex/0be8/000710c7-94c0f9cf/hello_html_m63bb47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42907" y="4600558"/>
            <a:ext cx="3571900" cy="2257442"/>
          </a:xfrm>
          <a:prstGeom prst="rect">
            <a:avLst/>
          </a:prstGeom>
          <a:noFill/>
        </p:spPr>
      </p:pic>
      <p:pic>
        <p:nvPicPr>
          <p:cNvPr id="22534" name="Picture 6" descr="http://900igr.net/up/datai/185858/0001-001-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743217" cy="1764643"/>
          </a:xfrm>
          <a:prstGeom prst="rect">
            <a:avLst/>
          </a:prstGeom>
          <a:noFill/>
        </p:spPr>
      </p:pic>
      <p:pic>
        <p:nvPicPr>
          <p:cNvPr id="22538" name="Picture 10" descr="http://moziru.com/images/swallow-clipart-swift-bird-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2143116"/>
            <a:ext cx="2693969" cy="223620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714480" y="285728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5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86512" y="1571612"/>
            <a:ext cx="500066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2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2500306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7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728" y="5143512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4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1214422"/>
            <a:ext cx="42862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9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http://moi-mir-russia.ru/wp-content/uploads/2014/10/1888539-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7222" y="1428736"/>
            <a:ext cx="965099" cy="642942"/>
          </a:xfrm>
          <a:prstGeom prst="rect">
            <a:avLst/>
          </a:prstGeom>
          <a:noFill/>
        </p:spPr>
      </p:pic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85728"/>
            <a:ext cx="2643206" cy="390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 descr="http://2.bp.blogspot.com/-NVQzHTMzkF8/UXOYz9gU63I/AAAAAAAAAm8/xLFbeM3olWw/s640/%D0%B3%D1%80%D0%B0%D1%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1071546"/>
            <a:ext cx="746454" cy="571504"/>
          </a:xfrm>
          <a:prstGeom prst="rect">
            <a:avLst/>
          </a:prstGeom>
          <a:noFill/>
        </p:spPr>
      </p:pic>
      <p:pic>
        <p:nvPicPr>
          <p:cNvPr id="22532" name="Picture 4" descr="https://ds04.infourok.ru/uploads/ex/0be8/000710c7-94c0f9cf/hello_html_m63bb47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42907" y="4600558"/>
            <a:ext cx="3571900" cy="2257442"/>
          </a:xfrm>
          <a:prstGeom prst="rect">
            <a:avLst/>
          </a:prstGeom>
          <a:noFill/>
        </p:spPr>
      </p:pic>
      <p:pic>
        <p:nvPicPr>
          <p:cNvPr id="22534" name="Picture 6" descr="http://900igr.net/up/datai/185858/0001-001-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743217" cy="1764643"/>
          </a:xfrm>
          <a:prstGeom prst="rect">
            <a:avLst/>
          </a:prstGeom>
          <a:noFill/>
        </p:spPr>
      </p:pic>
      <p:pic>
        <p:nvPicPr>
          <p:cNvPr id="22538" name="Picture 10" descr="http://moziru.com/images/swallow-clipart-swift-bird-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27368" y="2071679"/>
            <a:ext cx="774556" cy="64294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714480" y="285728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5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86512" y="1571612"/>
            <a:ext cx="500066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2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58016" y="2143116"/>
            <a:ext cx="357190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7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728" y="5143512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4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1214422"/>
            <a:ext cx="42862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9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http://moi-mir-russia.ru/wp-content/uploads/2014/10/1888539-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428736"/>
            <a:ext cx="965099" cy="642942"/>
          </a:xfrm>
          <a:prstGeom prst="rect">
            <a:avLst/>
          </a:prstGeom>
          <a:noFill/>
        </p:spPr>
      </p:pic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85728"/>
            <a:ext cx="2643206" cy="390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 descr="http://2.bp.blogspot.com/-NVQzHTMzkF8/UXOYz9gU63I/AAAAAAAAAm8/xLFbeM3olWw/s640/%D0%B3%D1%80%D0%B0%D1%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1071546"/>
            <a:ext cx="746454" cy="571504"/>
          </a:xfrm>
          <a:prstGeom prst="rect">
            <a:avLst/>
          </a:prstGeom>
          <a:noFill/>
        </p:spPr>
      </p:pic>
      <p:pic>
        <p:nvPicPr>
          <p:cNvPr id="22532" name="Picture 4" descr="https://ds04.infourok.ru/uploads/ex/0be8/000710c7-94c0f9cf/hello_html_m63bb47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2571744"/>
            <a:ext cx="803904" cy="508067"/>
          </a:xfrm>
          <a:prstGeom prst="rect">
            <a:avLst/>
          </a:prstGeom>
          <a:noFill/>
        </p:spPr>
      </p:pic>
      <p:pic>
        <p:nvPicPr>
          <p:cNvPr id="22534" name="Picture 6" descr="http://900igr.net/up/datai/185858/0001-001-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743217" cy="1764643"/>
          </a:xfrm>
          <a:prstGeom prst="rect">
            <a:avLst/>
          </a:prstGeom>
          <a:noFill/>
        </p:spPr>
      </p:pic>
      <p:pic>
        <p:nvPicPr>
          <p:cNvPr id="22538" name="Picture 10" descr="http://moziru.com/images/swallow-clipart-swift-bird-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86380" y="1928802"/>
            <a:ext cx="774556" cy="64294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714480" y="285728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5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86512" y="1571612"/>
            <a:ext cx="500066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2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58016" y="2143116"/>
            <a:ext cx="357190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7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57950" y="2643182"/>
            <a:ext cx="357190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4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1214422"/>
            <a:ext cx="42862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9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http://moi-mir-russia.ru/wp-content/uploads/2014/10/1888539-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428736"/>
            <a:ext cx="965099" cy="642942"/>
          </a:xfrm>
          <a:prstGeom prst="rect">
            <a:avLst/>
          </a:prstGeom>
          <a:noFill/>
        </p:spPr>
      </p:pic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85728"/>
            <a:ext cx="2643206" cy="390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 descr="http://2.bp.blogspot.com/-NVQzHTMzkF8/UXOYz9gU63I/AAAAAAAAAm8/xLFbeM3olWw/s640/%D0%B3%D1%80%D0%B0%D1%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1071546"/>
            <a:ext cx="746454" cy="571504"/>
          </a:xfrm>
          <a:prstGeom prst="rect">
            <a:avLst/>
          </a:prstGeom>
          <a:noFill/>
        </p:spPr>
      </p:pic>
      <p:pic>
        <p:nvPicPr>
          <p:cNvPr id="22532" name="Picture 4" descr="https://ds04.infourok.ru/uploads/ex/0be8/000710c7-94c0f9cf/hello_html_m63bb47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2571744"/>
            <a:ext cx="803904" cy="508067"/>
          </a:xfrm>
          <a:prstGeom prst="rect">
            <a:avLst/>
          </a:prstGeom>
          <a:noFill/>
        </p:spPr>
      </p:pic>
      <p:pic>
        <p:nvPicPr>
          <p:cNvPr id="22534" name="Picture 6" descr="http://900igr.net/up/datai/185858/0001-001-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3214686"/>
            <a:ext cx="666284" cy="428604"/>
          </a:xfrm>
          <a:prstGeom prst="rect">
            <a:avLst/>
          </a:prstGeom>
          <a:noFill/>
        </p:spPr>
      </p:pic>
      <p:pic>
        <p:nvPicPr>
          <p:cNvPr id="22538" name="Picture 10" descr="http://moziru.com/images/swallow-clipart-swift-bird-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86380" y="1928802"/>
            <a:ext cx="774556" cy="64294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786578" y="3143248"/>
            <a:ext cx="357190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5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86512" y="1571612"/>
            <a:ext cx="500066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2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58016" y="2143116"/>
            <a:ext cx="357190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7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57950" y="2643182"/>
            <a:ext cx="357190" cy="4286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4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1214422"/>
            <a:ext cx="42862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9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4428"/>
          </a:xfrm>
        </p:spPr>
        <p:txBody>
          <a:bodyPr>
            <a:noAutofit/>
          </a:bodyPr>
          <a:lstStyle/>
          <a:p>
            <a:r>
              <a:rPr lang="ru-RU" sz="6000" dirty="0" smtClean="0"/>
              <a:t>Сложение однозначных чисел с переходом через десяток</a:t>
            </a:r>
            <a:endParaRPr lang="ru-RU" sz="6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4572008"/>
            <a:ext cx="123142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8+4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3643314"/>
            <a:ext cx="1231427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8+5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388" y="4143380"/>
            <a:ext cx="1231427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9+4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385794"/>
              </p:ext>
            </p:extLst>
          </p:nvPr>
        </p:nvGraphicFramePr>
        <p:xfrm>
          <a:off x="1086632" y="3068960"/>
          <a:ext cx="6221672" cy="1295400"/>
        </p:xfrm>
        <a:graphic>
          <a:graphicData uri="http://schemas.openxmlformats.org/drawingml/2006/table">
            <a:tbl>
              <a:tblPr/>
              <a:tblGrid>
                <a:gridCol w="62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3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38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388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874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46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1" name="Группа 22"/>
          <p:cNvGrpSpPr/>
          <p:nvPr/>
        </p:nvGrpSpPr>
        <p:grpSpPr>
          <a:xfrm>
            <a:off x="1264920" y="1328424"/>
            <a:ext cx="4807278" cy="487176"/>
            <a:chOff x="1264920" y="1328424"/>
            <a:chExt cx="4772392" cy="487176"/>
          </a:xfrm>
        </p:grpSpPr>
        <p:sp>
          <p:nvSpPr>
            <p:cNvPr id="3" name="Oval 53"/>
            <p:cNvSpPr>
              <a:spLocks noChangeArrowheads="1"/>
            </p:cNvSpPr>
            <p:nvPr/>
          </p:nvSpPr>
          <p:spPr bwMode="auto">
            <a:xfrm>
              <a:off x="1264920" y="1328424"/>
              <a:ext cx="457200" cy="45720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Oval 53"/>
            <p:cNvSpPr>
              <a:spLocks noChangeArrowheads="1"/>
            </p:cNvSpPr>
            <p:nvPr/>
          </p:nvSpPr>
          <p:spPr bwMode="auto">
            <a:xfrm>
              <a:off x="1874970" y="1340768"/>
              <a:ext cx="457200" cy="45720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Oval 53"/>
            <p:cNvSpPr>
              <a:spLocks noChangeArrowheads="1"/>
            </p:cNvSpPr>
            <p:nvPr/>
          </p:nvSpPr>
          <p:spPr bwMode="auto">
            <a:xfrm>
              <a:off x="5580112" y="1358400"/>
              <a:ext cx="457200" cy="45720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53"/>
            <p:cNvSpPr>
              <a:spLocks noChangeArrowheads="1"/>
            </p:cNvSpPr>
            <p:nvPr/>
          </p:nvSpPr>
          <p:spPr bwMode="auto">
            <a:xfrm>
              <a:off x="5025752" y="1358400"/>
              <a:ext cx="457200" cy="45720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Oval 53"/>
            <p:cNvSpPr>
              <a:spLocks noChangeArrowheads="1"/>
            </p:cNvSpPr>
            <p:nvPr/>
          </p:nvSpPr>
          <p:spPr bwMode="auto">
            <a:xfrm>
              <a:off x="4389512" y="1340768"/>
              <a:ext cx="457200" cy="45720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Oval 53"/>
            <p:cNvSpPr>
              <a:spLocks noChangeArrowheads="1"/>
            </p:cNvSpPr>
            <p:nvPr/>
          </p:nvSpPr>
          <p:spPr bwMode="auto">
            <a:xfrm>
              <a:off x="3753632" y="1340768"/>
              <a:ext cx="457200" cy="45720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53"/>
            <p:cNvSpPr>
              <a:spLocks noChangeArrowheads="1"/>
            </p:cNvSpPr>
            <p:nvPr/>
          </p:nvSpPr>
          <p:spPr bwMode="auto">
            <a:xfrm>
              <a:off x="3166872" y="1358400"/>
              <a:ext cx="457200" cy="45720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Oval 53"/>
            <p:cNvSpPr>
              <a:spLocks noChangeArrowheads="1"/>
            </p:cNvSpPr>
            <p:nvPr/>
          </p:nvSpPr>
          <p:spPr bwMode="auto">
            <a:xfrm>
              <a:off x="2530624" y="1340768"/>
              <a:ext cx="457200" cy="45720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47073" y="553288"/>
            <a:ext cx="829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9+4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Group 119"/>
          <p:cNvGrpSpPr>
            <a:grpSpLocks/>
          </p:cNvGrpSpPr>
          <p:nvPr/>
        </p:nvGrpSpPr>
        <p:grpSpPr bwMode="auto">
          <a:xfrm>
            <a:off x="1264920" y="2060848"/>
            <a:ext cx="2362200" cy="457200"/>
            <a:chOff x="816" y="3840"/>
            <a:chExt cx="1488" cy="288"/>
          </a:xfrm>
        </p:grpSpPr>
        <p:sp>
          <p:nvSpPr>
            <p:cNvPr id="14" name="Oval 115"/>
            <p:cNvSpPr>
              <a:spLocks noChangeArrowheads="1"/>
            </p:cNvSpPr>
            <p:nvPr/>
          </p:nvSpPr>
          <p:spPr bwMode="auto">
            <a:xfrm>
              <a:off x="816" y="3840"/>
              <a:ext cx="288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16"/>
            <p:cNvSpPr>
              <a:spLocks noChangeArrowheads="1"/>
            </p:cNvSpPr>
            <p:nvPr/>
          </p:nvSpPr>
          <p:spPr bwMode="auto">
            <a:xfrm>
              <a:off x="1200" y="3840"/>
              <a:ext cx="288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Oval 117"/>
            <p:cNvSpPr>
              <a:spLocks noChangeArrowheads="1"/>
            </p:cNvSpPr>
            <p:nvPr/>
          </p:nvSpPr>
          <p:spPr bwMode="auto">
            <a:xfrm>
              <a:off x="1632" y="3840"/>
              <a:ext cx="288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Oval 118"/>
            <p:cNvSpPr>
              <a:spLocks noChangeArrowheads="1"/>
            </p:cNvSpPr>
            <p:nvPr/>
          </p:nvSpPr>
          <p:spPr bwMode="auto">
            <a:xfrm>
              <a:off x="2016" y="3840"/>
              <a:ext cx="288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6" name="Oval 53"/>
          <p:cNvSpPr>
            <a:spLocks noChangeArrowheads="1"/>
          </p:cNvSpPr>
          <p:nvPr/>
        </p:nvSpPr>
        <p:spPr bwMode="auto">
          <a:xfrm>
            <a:off x="6143636" y="1357298"/>
            <a:ext cx="457200" cy="4572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60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http://parnasse.ru/upload/comments/29af5d0f766aeeb7f6c1d41cf95348e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http://parnasse.ru/upload/comments/29af5d0f766aeeb7f6c1d41cf95348e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http://parnasse.ru/upload/comments/29af5d0f766aeeb7f6c1d41cf95348e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09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000100" y="4714884"/>
            <a:ext cx="1714512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000100" y="4714884"/>
            <a:ext cx="1714512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921469" y="531458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81745" y="4581127"/>
            <a:ext cx="2127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9+1+3=13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714884"/>
            <a:ext cx="3643338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500042"/>
            <a:ext cx="2428892" cy="707886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9+ 4=13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cs1.livemaster.ru/storage/32/02/796320575ef35243747c0a8765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71676"/>
            <a:ext cx="9753600" cy="88296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429256" y="6000768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9 + 1+ 3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3143248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6+ 4+ 2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5072074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7 </a:t>
            </a:r>
            <a:r>
              <a:rPr lang="ru-RU" sz="4800" dirty="0"/>
              <a:t>+ </a:t>
            </a:r>
            <a:r>
              <a:rPr lang="ru-RU" sz="4800" dirty="0" smtClean="0"/>
              <a:t>3+ 5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2214554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8 </a:t>
            </a:r>
            <a:r>
              <a:rPr lang="ru-RU" sz="4800" dirty="0"/>
              <a:t>+ </a:t>
            </a:r>
            <a:r>
              <a:rPr lang="ru-RU" sz="4800" dirty="0" smtClean="0"/>
              <a:t>2+ 4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4071942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9 + 1+ </a:t>
            </a:r>
            <a:r>
              <a:rPr lang="ru-RU" sz="4800" dirty="0" smtClean="0"/>
              <a:t>7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8429684" cy="350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71736" y="285728"/>
            <a:ext cx="3440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Вычислите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214290"/>
            <a:ext cx="3102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Проверка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" y="1666875"/>
            <a:ext cx="84582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619160/img4.gif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214422"/>
            <a:ext cx="5600749" cy="394795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595802" y="5500702"/>
          <a:ext cx="4548198" cy="1152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8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8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8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8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06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691"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11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12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13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14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15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17</a:t>
                      </a:r>
                      <a:endParaRPr lang="ru-RU" sz="4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0"/>
            <a:ext cx="814393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Вычислите.</a:t>
            </a:r>
          </a:p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Впишите буквы в таблицу, прочитайте слово.</a:t>
            </a:r>
            <a:endParaRPr lang="ru-RU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8143"/>
            <a:ext cx="9119937" cy="687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9937" cy="687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214810" y="4857760"/>
            <a:ext cx="42771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  М  Н   И   Ц  А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s.pfst.net/2011.05/6550506437ea09e87a98405109e37e60fe66537459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85840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odosinovets.info/_ph/130/6836731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dn2.arhivurokov.ru/multiurok/html/2017/10/30/s_59f735f613fb6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www.b-port.com/mediafiles/items/2012/09/88163/1e64820a54ff48dd86f75fce6ac29271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7" y="4584679"/>
            <a:ext cx="2143140" cy="2143140"/>
          </a:xfrm>
          <a:prstGeom prst="rect">
            <a:avLst/>
          </a:prstGeom>
          <a:noFill/>
        </p:spPr>
      </p:pic>
      <p:pic>
        <p:nvPicPr>
          <p:cNvPr id="5126" name="Picture 6" descr="http://clipart-library.com/images/8iAb5ogg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643446"/>
            <a:ext cx="1941223" cy="1785926"/>
          </a:xfrm>
          <a:prstGeom prst="rect">
            <a:avLst/>
          </a:prstGeom>
          <a:noFill/>
        </p:spPr>
      </p:pic>
      <p:pic>
        <p:nvPicPr>
          <p:cNvPr id="5128" name="Picture 8" descr="http://nasimke.ru/files_md/preview/16/166eeea8996171834b54175456b1407f_176x208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4500570"/>
            <a:ext cx="207170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rosti.ru/patterns/00/08/da/669cec4d0e/pi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60680"/>
            <a:ext cx="4700590" cy="6597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cs1.livemaster.ru/storage/32/02/796320575ef35243747c0a8765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71676"/>
            <a:ext cx="9753600" cy="88296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28860" y="3143248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6+ 4+ 2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5072074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7 </a:t>
            </a:r>
            <a:r>
              <a:rPr lang="ru-RU" sz="4800" dirty="0"/>
              <a:t>+ </a:t>
            </a:r>
            <a:r>
              <a:rPr lang="ru-RU" sz="4800" dirty="0" smtClean="0"/>
              <a:t>3+ 5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2214554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8 </a:t>
            </a:r>
            <a:r>
              <a:rPr lang="ru-RU" sz="4800" dirty="0"/>
              <a:t>+ </a:t>
            </a:r>
            <a:r>
              <a:rPr lang="ru-RU" sz="4800" dirty="0" smtClean="0"/>
              <a:t>2+ 4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4071942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9 + 1+ </a:t>
            </a:r>
            <a:r>
              <a:rPr lang="ru-RU" sz="4800" dirty="0" smtClean="0"/>
              <a:t>7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cs1.livemaster.ru/storage/32/02/796320575ef35243747c0a8765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71676"/>
            <a:ext cx="9753600" cy="88296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28860" y="3143248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6+ 4+ 2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2214554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8 </a:t>
            </a:r>
            <a:r>
              <a:rPr lang="ru-RU" sz="4800" dirty="0"/>
              <a:t>+ </a:t>
            </a:r>
            <a:r>
              <a:rPr lang="ru-RU" sz="4800" dirty="0" smtClean="0"/>
              <a:t>2+ 4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4071942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9 + 1+ </a:t>
            </a:r>
            <a:r>
              <a:rPr lang="ru-RU" sz="4800" dirty="0" smtClean="0"/>
              <a:t>7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cs1.livemaster.ru/storage/32/02/796320575ef35243747c0a8765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71676"/>
            <a:ext cx="9753600" cy="88296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28860" y="3143248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6+ 4+ 2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2214554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8 </a:t>
            </a:r>
            <a:r>
              <a:rPr lang="ru-RU" sz="4800" dirty="0"/>
              <a:t>+ </a:t>
            </a:r>
            <a:r>
              <a:rPr lang="ru-RU" sz="4800" dirty="0" smtClean="0"/>
              <a:t>2+ 4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cs1.livemaster.ru/storage/32/02/796320575ef35243747c0a8765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71676"/>
            <a:ext cx="9753600" cy="88296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857356" y="2214554"/>
            <a:ext cx="321471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8 </a:t>
            </a:r>
            <a:r>
              <a:rPr lang="ru-RU" sz="4800" dirty="0"/>
              <a:t>+ </a:t>
            </a:r>
            <a:r>
              <a:rPr lang="ru-RU" sz="4800" dirty="0" smtClean="0"/>
              <a:t>2+ 4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cs1.livemaster.ru/storage/32/02/796320575ef35243747c0a8765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71676"/>
            <a:ext cx="9753600" cy="8829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http://moi-mir-russia.ru/wp-content/uploads/2014/10/1888539-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857496"/>
            <a:ext cx="4562460" cy="3039480"/>
          </a:xfrm>
          <a:prstGeom prst="rect">
            <a:avLst/>
          </a:prstGeom>
          <a:noFill/>
        </p:spPr>
      </p:pic>
      <p:pic>
        <p:nvPicPr>
          <p:cNvPr id="22530" name="Picture 2" descr="http://2.bp.blogspot.com/-NVQzHTMzkF8/UXOYz9gU63I/AAAAAAAAAm8/xLFbeM3olWw/s640/%D0%B3%D1%80%D0%B0%D1%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4323844"/>
            <a:ext cx="3309918" cy="2534156"/>
          </a:xfrm>
          <a:prstGeom prst="rect">
            <a:avLst/>
          </a:prstGeom>
          <a:noFill/>
        </p:spPr>
      </p:pic>
      <p:pic>
        <p:nvPicPr>
          <p:cNvPr id="22532" name="Picture 4" descr="https://ds04.infourok.ru/uploads/ex/0be8/000710c7-94c0f9cf/hello_html_m63bb47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7" y="4600558"/>
            <a:ext cx="3571900" cy="2257442"/>
          </a:xfrm>
          <a:prstGeom prst="rect">
            <a:avLst/>
          </a:prstGeom>
          <a:noFill/>
        </p:spPr>
      </p:pic>
      <p:pic>
        <p:nvPicPr>
          <p:cNvPr id="22534" name="Picture 6" descr="http://900igr.net/up/datai/185858/0001-001-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743217" cy="1764643"/>
          </a:xfrm>
          <a:prstGeom prst="rect">
            <a:avLst/>
          </a:prstGeom>
          <a:noFill/>
        </p:spPr>
      </p:pic>
      <p:pic>
        <p:nvPicPr>
          <p:cNvPr id="22538" name="Picture 10" descr="http://moziru.com/images/swallow-clipart-swift-bird-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143116"/>
            <a:ext cx="2693969" cy="2236205"/>
          </a:xfrm>
          <a:prstGeom prst="rect">
            <a:avLst/>
          </a:prstGeom>
          <a:noFill/>
        </p:spPr>
      </p:pic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214290"/>
            <a:ext cx="2643206" cy="390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1714480" y="285728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5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29190" y="4572008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2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2500306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7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728" y="5143512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4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15272" y="5500702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9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http://moi-mir-russia.ru/wp-content/uploads/2014/10/1888539-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928934"/>
            <a:ext cx="4562460" cy="3039480"/>
          </a:xfrm>
          <a:prstGeom prst="rect">
            <a:avLst/>
          </a:prstGeom>
          <a:noFill/>
        </p:spPr>
      </p:pic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14290"/>
            <a:ext cx="2643206" cy="390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 descr="http://2.bp.blogspot.com/-NVQzHTMzkF8/UXOYz9gU63I/AAAAAAAAAm8/xLFbeM3olWw/s640/%D0%B3%D1%80%D0%B0%D1%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1000108"/>
            <a:ext cx="746454" cy="571504"/>
          </a:xfrm>
          <a:prstGeom prst="rect">
            <a:avLst/>
          </a:prstGeom>
          <a:noFill/>
        </p:spPr>
      </p:pic>
      <p:pic>
        <p:nvPicPr>
          <p:cNvPr id="22532" name="Picture 4" descr="https://ds04.infourok.ru/uploads/ex/0be8/000710c7-94c0f9cf/hello_html_m63bb47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42907" y="4600558"/>
            <a:ext cx="3571900" cy="2257442"/>
          </a:xfrm>
          <a:prstGeom prst="rect">
            <a:avLst/>
          </a:prstGeom>
          <a:noFill/>
        </p:spPr>
      </p:pic>
      <p:pic>
        <p:nvPicPr>
          <p:cNvPr id="22534" name="Picture 6" descr="http://900igr.net/up/datai/185858/0001-001-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743217" cy="1764643"/>
          </a:xfrm>
          <a:prstGeom prst="rect">
            <a:avLst/>
          </a:prstGeom>
          <a:noFill/>
        </p:spPr>
      </p:pic>
      <p:pic>
        <p:nvPicPr>
          <p:cNvPr id="22538" name="Picture 10" descr="http://moziru.com/images/swallow-clipart-swift-bird-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2143116"/>
            <a:ext cx="2693969" cy="223620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714480" y="285728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5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29190" y="4572008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2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2500306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7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728" y="5143512"/>
            <a:ext cx="500066" cy="500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4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1214422"/>
            <a:ext cx="42862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9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147</Words>
  <Application>Microsoft Office PowerPoint</Application>
  <PresentationFormat>Экран (4:3)</PresentationFormat>
  <Paragraphs>64</Paragraphs>
  <Slides>28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Сложение однозначных чисел с переходом через десяток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Город</dc:creator>
  <cp:lastModifiedBy>Мария</cp:lastModifiedBy>
  <cp:revision>30</cp:revision>
  <dcterms:created xsi:type="dcterms:W3CDTF">2018-04-05T01:37:10Z</dcterms:created>
  <dcterms:modified xsi:type="dcterms:W3CDTF">2024-11-20T09:36:42Z</dcterms:modified>
</cp:coreProperties>
</file>