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4"/>
  </p:notesMasterIdLst>
  <p:sldIdLst>
    <p:sldId id="256" r:id="rId2"/>
    <p:sldId id="273" r:id="rId3"/>
    <p:sldId id="274" r:id="rId4"/>
    <p:sldId id="257" r:id="rId5"/>
    <p:sldId id="272" r:id="rId6"/>
    <p:sldId id="259" r:id="rId7"/>
    <p:sldId id="263" r:id="rId8"/>
    <p:sldId id="267" r:id="rId9"/>
    <p:sldId id="266" r:id="rId10"/>
    <p:sldId id="269" r:id="rId11"/>
    <p:sldId id="275" r:id="rId12"/>
    <p:sldId id="27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ABECE-244A-4B2D-97E2-2A224CF6A49B}" type="datetimeFigureOut">
              <a:rPr lang="ru-RU" smtClean="0"/>
              <a:t>04.02.2024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CB237F-4CC0-4012-B47B-E8BE469DFF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825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165F90-82A7-453B-B764-DCB91F5DA144}" type="slidenum">
              <a:rPr lang="ru-RU"/>
              <a:pPr/>
              <a:t>2</a:t>
            </a:fld>
            <a:endParaRPr lang="ru-RU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56141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1433E3-695A-4D85-A277-625F5C627061}" type="slidenum">
              <a:rPr lang="ru-RU"/>
              <a:pPr/>
              <a:t>3</a:t>
            </a:fld>
            <a:endParaRPr lang="ru-RU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6321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8EFFD4-A75E-41B5-894C-EBB4288CDF6E}" type="slidenum">
              <a:rPr lang="ru-RU"/>
              <a:pPr/>
              <a:t>11</a:t>
            </a:fld>
            <a:endParaRPr lang="ru-RU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045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0650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867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08692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60841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343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255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2117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261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744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E55751-FD91-4354-BE7A-DAA75B890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626091"/>
      </p:ext>
    </p:extLst>
  </p:cSld>
  <p:clrMapOvr>
    <a:masterClrMapping/>
  </p:clrMapOvr>
  <p:transition advClick="0" advTm="5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193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989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24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524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6671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925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2418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87809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  <p:sldLayoutId id="2147483858" r:id="rId18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39" y="293199"/>
            <a:ext cx="3058199" cy="1041929"/>
          </a:xfrm>
        </p:spPr>
        <p:txBody>
          <a:bodyPr>
            <a:normAutofit fontScale="90000"/>
          </a:bodyPr>
          <a:lstStyle/>
          <a:p>
            <a:r>
              <a:rPr lang="ru-RU" sz="5400" b="1" i="1" u="sng"/>
              <a:t>Испания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19" y="1587500"/>
            <a:ext cx="2717637" cy="4354226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Школьный конкурс «Фестиваль национальностей»</a:t>
            </a:r>
            <a:endParaRPr lang="ru-RU" sz="1800" dirty="0"/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639" y="130256"/>
            <a:ext cx="8692720" cy="606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9905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20024" y="108993"/>
            <a:ext cx="6718929" cy="1294212"/>
          </a:xfrm>
        </p:spPr>
        <p:txBody>
          <a:bodyPr/>
          <a:lstStyle/>
          <a:p>
            <a:r>
              <a:rPr lang="ru-RU" sz="3200" b="0" i="0" dirty="0">
                <a:solidFill>
                  <a:schemeClr val="tx1"/>
                </a:solidFill>
                <a:effectLst/>
                <a:latin typeface="Helvetica Neue"/>
              </a:rPr>
              <a:t>Бурдюк с красным сухим вином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76" y="901521"/>
            <a:ext cx="9131121" cy="570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7951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6540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0496" y="2637187"/>
            <a:ext cx="5318974" cy="381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2452689" y="320563"/>
            <a:ext cx="700087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kern="0" dirty="0">
                <a:latin typeface="+mj-lt"/>
                <a:ea typeface="+mj-ea"/>
                <a:cs typeface="+mj-cs"/>
              </a:rPr>
              <a:t>Туризм в Испании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38313" y="1000125"/>
            <a:ext cx="8215312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Испания входит в пятерку стран, наиболее популярных среди туристов. 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ее доходы от туризма превысили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млрд. долларов.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Зарубежных гостей привлекают теплый климат, великолепные средиземноморские пляжи и крупные исторические центры искусства и архитектуры – Барселона, Мадрид, Валенсия.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страну посещает около 50 млн. туристов.  </a:t>
            </a:r>
          </a:p>
        </p:txBody>
      </p:sp>
      <p:pic>
        <p:nvPicPr>
          <p:cNvPr id="12293" name="Рисунок 13" descr="isp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488" y="2600563"/>
            <a:ext cx="5203064" cy="38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52060113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8550" y="246656"/>
            <a:ext cx="9404723" cy="1400530"/>
          </a:xfrm>
        </p:spPr>
        <p:txBody>
          <a:bodyPr/>
          <a:lstStyle/>
          <a:p>
            <a:r>
              <a:rPr lang="ru-RU" b="1" i="1" u="sng" dirty="0"/>
              <a:t>Спасибо за внимание!</a:t>
            </a: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040" y="1530513"/>
            <a:ext cx="9471614" cy="505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4835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2524126" y="285750"/>
            <a:ext cx="7000875" cy="642938"/>
          </a:xfrm>
        </p:spPr>
        <p:txBody>
          <a:bodyPr/>
          <a:lstStyle/>
          <a:p>
            <a:pPr eaLnBrk="1" hangingPunct="1">
              <a:defRPr/>
            </a:pP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66938" y="1071564"/>
            <a:ext cx="8001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Испания - одна из самых Гористых стран Европы, низменностей в стране очень мало.</a:t>
            </a:r>
          </a:p>
          <a:p>
            <a:pPr>
              <a:defRPr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поверхности Занята Центральным плоскогорьем средней высотой 700-900 м над Уровнем моря.</a:t>
            </a:r>
          </a:p>
          <a:p>
            <a:pPr>
              <a:defRPr/>
            </a:pP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севере поднимаются Пиренеи, на юге Андалузские горы. </a:t>
            </a:r>
          </a:p>
          <a:p>
            <a:pPr marL="609600" indent="-609600">
              <a:defRPr/>
            </a:pPr>
            <a:endParaRPr lang="ru-RU" u="sng" dirty="0"/>
          </a:p>
        </p:txBody>
      </p:sp>
      <p:pic>
        <p:nvPicPr>
          <p:cNvPr id="5124" name="Picture 38" descr="7390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838" y="2575775"/>
            <a:ext cx="5061531" cy="405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37" descr="7370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7465" y="2575775"/>
            <a:ext cx="5190186" cy="405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1342072"/>
      </p:ext>
    </p:extLst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2524126" y="285750"/>
            <a:ext cx="7000875" cy="642938"/>
          </a:xfrm>
        </p:spPr>
        <p:txBody>
          <a:bodyPr/>
          <a:lstStyle/>
          <a:p>
            <a:pPr eaLnBrk="1" hangingPunct="1">
              <a:defRPr/>
            </a:pP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81188" y="1000125"/>
            <a:ext cx="8501062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крупный город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Испании и её столица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Мадрид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Барселона второй по величине город Испании с которым Мадрид постоянно соперничает. Барселона является важнейшим средиземноморским портом и центром большого, плотно населенного промышленного региона. </a:t>
            </a:r>
          </a:p>
        </p:txBody>
      </p:sp>
      <p:pic>
        <p:nvPicPr>
          <p:cNvPr id="922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913" y="2025669"/>
            <a:ext cx="4718967" cy="418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5" descr="madrid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0040" y="1954232"/>
            <a:ext cx="5525036" cy="426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2827637"/>
      </p:ext>
    </p:extLst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6466" y="276681"/>
            <a:ext cx="8911687" cy="1280890"/>
          </a:xfrm>
        </p:spPr>
        <p:txBody>
          <a:bodyPr/>
          <a:lstStyle/>
          <a:p>
            <a:r>
              <a:rPr lang="ru-RU"/>
              <a:t>Религия Испании </a:t>
            </a: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6" y="276681"/>
            <a:ext cx="5017599" cy="6342405"/>
          </a:xfrm>
          <a:prstGeom prst="rect">
            <a:avLst/>
          </a:prstGeom>
        </p:spPr>
      </p:pic>
      <p:pic>
        <p:nvPicPr>
          <p:cNvPr id="4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66" y="1091354"/>
            <a:ext cx="4867722" cy="5609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49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83" y="993408"/>
            <a:ext cx="4404573" cy="5571516"/>
          </a:xfrm>
          <a:prstGeom prst="rect">
            <a:avLst/>
          </a:prstGeom>
        </p:spPr>
      </p:pic>
      <p:pic>
        <p:nvPicPr>
          <p:cNvPr id="5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101" y="283335"/>
            <a:ext cx="4894459" cy="54219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30096" y="531743"/>
            <a:ext cx="409900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cap="all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ФЕДЕРИКО ГАРСИА ЛОРКА 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7438528" y="6103259"/>
            <a:ext cx="39850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cap="all" dirty="0">
                <a:effectLst/>
                <a:latin typeface="Tahoma" panose="020B0604030504040204" pitchFamily="34" charset="0"/>
                <a:ea typeface="Times New Roman" panose="02020603050405020304" pitchFamily="18" charset="0"/>
              </a:rPr>
              <a:t>ПАБЛО ПИКАССО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864585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1387" y="0"/>
            <a:ext cx="3724512" cy="1443711"/>
          </a:xfrm>
        </p:spPr>
        <p:txBody>
          <a:bodyPr>
            <a:normAutofit/>
          </a:bodyPr>
          <a:lstStyle/>
          <a:p>
            <a:r>
              <a:rPr lang="ru-RU" sz="4000"/>
              <a:t>Танцы</a:t>
            </a: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735" y="1182977"/>
            <a:ext cx="6086559" cy="5243582"/>
          </a:xfrm>
          <a:prstGeom prst="rect">
            <a:avLst/>
          </a:prstGeom>
        </p:spPr>
      </p:pic>
      <p:pic>
        <p:nvPicPr>
          <p:cNvPr id="4" name="Рисунок 7" descr="flamenc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093" y="1182976"/>
            <a:ext cx="5048518" cy="5243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5514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8208" y="0"/>
            <a:ext cx="8384276" cy="1174316"/>
          </a:xfrm>
        </p:spPr>
        <p:txBody>
          <a:bodyPr>
            <a:normAutofit/>
          </a:bodyPr>
          <a:lstStyle/>
          <a:p>
            <a:pPr fontAlgn="base"/>
            <a:r>
              <a:rPr lang="ru-RU" sz="4400" b="1" i="0" dirty="0">
                <a:solidFill>
                  <a:schemeClr val="tx1"/>
                </a:solidFill>
                <a:effectLst/>
                <a:latin typeface="Linux Libertine"/>
              </a:rPr>
              <a:t>Испанская кухня</a:t>
            </a:r>
          </a:p>
        </p:txBody>
      </p:sp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16" y="786984"/>
            <a:ext cx="9338498" cy="593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3536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281" y="1025769"/>
            <a:ext cx="9271610" cy="5472545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88048" y="141667"/>
            <a:ext cx="3126397" cy="1119021"/>
          </a:xfrm>
        </p:spPr>
        <p:txBody>
          <a:bodyPr>
            <a:normAutofit/>
          </a:bodyPr>
          <a:lstStyle/>
          <a:p>
            <a:r>
              <a:rPr lang="ru-RU" sz="4000" dirty="0" err="1"/>
              <a:t>Хамон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9913178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60" y="1093709"/>
            <a:ext cx="9672033" cy="5567130"/>
          </a:xfrm>
          <a:prstGeom prst="rect">
            <a:avLst/>
          </a:prstGeom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85758" y="186950"/>
            <a:ext cx="3708230" cy="1200960"/>
          </a:xfrm>
        </p:spPr>
        <p:txBody>
          <a:bodyPr/>
          <a:lstStyle/>
          <a:p>
            <a:r>
              <a:rPr lang="ru-RU" dirty="0" err="1"/>
              <a:t>Тапас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15506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0">
        <p15:prstTrans prst="peelOff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16</TotalTime>
  <Words>133</Words>
  <Application>Microsoft Office PowerPoint</Application>
  <PresentationFormat>Произвольный</PresentationFormat>
  <Paragraphs>25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Ион</vt:lpstr>
      <vt:lpstr>Испания </vt:lpstr>
      <vt:lpstr>Презентация PowerPoint</vt:lpstr>
      <vt:lpstr>Презентация PowerPoint</vt:lpstr>
      <vt:lpstr>Религия Испании </vt:lpstr>
      <vt:lpstr>Презентация PowerPoint</vt:lpstr>
      <vt:lpstr>Танцы</vt:lpstr>
      <vt:lpstr>Испанская кухня</vt:lpstr>
      <vt:lpstr>Хамон</vt:lpstr>
      <vt:lpstr>Тапас</vt:lpstr>
      <vt:lpstr>Бурдюк с красным сухим вином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Испания</dc:title>
  <dc:creator>Света Лазуткина</dc:creator>
  <cp:lastModifiedBy>RePack by Diakov</cp:lastModifiedBy>
  <cp:revision>12</cp:revision>
  <dcterms:modified xsi:type="dcterms:W3CDTF">2024-02-04T14:52:31Z</dcterms:modified>
</cp:coreProperties>
</file>