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81901-415F-4DB8-9BEA-83120420AD7C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FBF2F-A940-49CE-8329-57260E223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81901-415F-4DB8-9BEA-83120420AD7C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FBF2F-A940-49CE-8329-57260E223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81901-415F-4DB8-9BEA-83120420AD7C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FBF2F-A940-49CE-8329-57260E223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81901-415F-4DB8-9BEA-83120420AD7C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FBF2F-A940-49CE-8329-57260E223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81901-415F-4DB8-9BEA-83120420AD7C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FBF2F-A940-49CE-8329-57260E223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81901-415F-4DB8-9BEA-83120420AD7C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FBF2F-A940-49CE-8329-57260E223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81901-415F-4DB8-9BEA-83120420AD7C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FBF2F-A940-49CE-8329-57260E223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81901-415F-4DB8-9BEA-83120420AD7C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FBF2F-A940-49CE-8329-57260E223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81901-415F-4DB8-9BEA-83120420AD7C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FBF2F-A940-49CE-8329-57260E223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81901-415F-4DB8-9BEA-83120420AD7C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FBF2F-A940-49CE-8329-57260E223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81901-415F-4DB8-9BEA-83120420AD7C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FBF2F-A940-49CE-8329-57260E223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81901-415F-4DB8-9BEA-83120420AD7C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FBF2F-A940-49CE-8329-57260E223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0161263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31840" y="0"/>
            <a:ext cx="245131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Россия</a:t>
            </a:r>
            <a:endParaRPr lang="ru-RU" sz="6000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 descr="e8589413f0309be62449586bbe084b12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100"/>
              </a:clrFrom>
              <a:clrTo>
                <a:srgbClr val="0001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4208" y="188640"/>
            <a:ext cx="1398957" cy="925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39908_1600x12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3801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403648" y="0"/>
            <a:ext cx="7492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Красавица- речка Нерль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7" name="Рисунок 6" descr="35967774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4869160"/>
            <a:ext cx="1368152" cy="1311146"/>
          </a:xfrm>
          <a:prstGeom prst="rect">
            <a:avLst/>
          </a:prstGeom>
        </p:spPr>
      </p:pic>
      <p:pic>
        <p:nvPicPr>
          <p:cNvPr id="8" name="Рисунок 7" descr="2614631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3068960"/>
            <a:ext cx="2286000" cy="3048000"/>
          </a:xfrm>
          <a:prstGeom prst="rect">
            <a:avLst/>
          </a:prstGeom>
        </p:spPr>
      </p:pic>
      <p:pic>
        <p:nvPicPr>
          <p:cNvPr id="9" name="Рисунок 8" descr="2614631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2636912"/>
            <a:ext cx="665820" cy="887760"/>
          </a:xfrm>
          <a:prstGeom prst="rect">
            <a:avLst/>
          </a:prstGeom>
        </p:spPr>
      </p:pic>
      <p:pic>
        <p:nvPicPr>
          <p:cNvPr id="10" name="Рисунок 9" descr="2614631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580112" y="3573016"/>
            <a:ext cx="665820" cy="88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1vasnezo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4980" y="0"/>
            <a:ext cx="9228980" cy="6834424"/>
          </a:xfrm>
        </p:spPr>
      </p:pic>
      <p:sp>
        <p:nvSpPr>
          <p:cNvPr id="6" name="Прямоугольник 5"/>
          <p:cNvSpPr/>
          <p:nvPr/>
        </p:nvSpPr>
        <p:spPr>
          <a:xfrm>
            <a:off x="281682" y="5085184"/>
            <a:ext cx="8681094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«Богатыри» Васнецов В.М.</a:t>
            </a:r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Прототип Ильи Муромца –крестьянин Владимирской </a:t>
            </a:r>
          </a:p>
          <a:p>
            <a:pPr algn="ctr"/>
            <a:r>
              <a:rPr lang="ru-RU" sz="28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губернии Иван Петров</a:t>
            </a:r>
            <a:endParaRPr lang="ru-RU" sz="28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3-a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683568" y="5589240"/>
            <a:ext cx="7863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Храм Покрова- на- Нерли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берес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568078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rgbClr val="7030A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Берестяное чудо </a:t>
            </a:r>
          </a:p>
          <a:p>
            <a:pPr algn="ctr"/>
            <a:r>
              <a:rPr lang="ru-RU" sz="4400" b="1" dirty="0" smtClean="0">
                <a:ln w="1905">
                  <a:solidFill>
                    <a:srgbClr val="7030A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Судогодских мастеров</a:t>
            </a:r>
            <a:endParaRPr lang="ru-RU" sz="4400" b="1" cap="none" spc="0" dirty="0">
              <a:ln w="1905">
                <a:solidFill>
                  <a:srgbClr val="7030A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ryanik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0"/>
            <a:ext cx="867577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Мягкий, приятный, покровский</a:t>
            </a:r>
          </a:p>
          <a:p>
            <a:pPr algn="ctr"/>
            <a:r>
              <a:rPr lang="ru-RU" sz="4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ряник ароматный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1720897380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d04ef3d25f5953acb38004ab6520ed3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4F2F3"/>
              </a:clrFrom>
              <a:clrTo>
                <a:srgbClr val="F4F2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332715"/>
            <a:ext cx="4037555" cy="252528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1560" y="0"/>
            <a:ext cx="82178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Владимирская вышивка- гладь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43641" y="4653136"/>
            <a:ext cx="57649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Знаменитые владимирские</a:t>
            </a:r>
          </a:p>
          <a:p>
            <a:pPr algn="ctr"/>
            <a:r>
              <a:rPr lang="ru-RU" sz="36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кружева</a:t>
            </a:r>
            <a:endParaRPr lang="ru-RU" sz="36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54510187_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ezh-animatsionnaya-kartinka-004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380312" y="4940821"/>
            <a:ext cx="2010246" cy="1917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40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Antonina</dc:creator>
  <cp:lastModifiedBy>Antonina</cp:lastModifiedBy>
  <cp:revision>17</cp:revision>
  <dcterms:created xsi:type="dcterms:W3CDTF">2019-02-03T08:45:34Z</dcterms:created>
  <dcterms:modified xsi:type="dcterms:W3CDTF">2019-12-27T08:36:35Z</dcterms:modified>
</cp:coreProperties>
</file>