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6DF01-1703-4D1D-B586-B1D205BE7234}" type="datetimeFigureOut">
              <a:rPr lang="ru-RU" smtClean="0"/>
              <a:pPr/>
              <a:t>08.02.2020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3A5DA-DB9C-42A2-89F1-CD7E38E699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6DF01-1703-4D1D-B586-B1D205BE7234}" type="datetimeFigureOut">
              <a:rPr lang="ru-RU" smtClean="0"/>
              <a:pPr/>
              <a:t>08.02.2020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3A5DA-DB9C-42A2-89F1-CD7E38E699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6DF01-1703-4D1D-B586-B1D205BE7234}" type="datetimeFigureOut">
              <a:rPr lang="ru-RU" smtClean="0"/>
              <a:pPr/>
              <a:t>08.02.2020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3A5DA-DB9C-42A2-89F1-CD7E38E699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6DF01-1703-4D1D-B586-B1D205BE7234}" type="datetimeFigureOut">
              <a:rPr lang="ru-RU" smtClean="0"/>
              <a:pPr/>
              <a:t>08.02.2020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3A5DA-DB9C-42A2-89F1-CD7E38E699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6DF01-1703-4D1D-B586-B1D205BE7234}" type="datetimeFigureOut">
              <a:rPr lang="ru-RU" smtClean="0"/>
              <a:pPr/>
              <a:t>08.02.2020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3A5DA-DB9C-42A2-89F1-CD7E38E699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6DF01-1703-4D1D-B586-B1D205BE7234}" type="datetimeFigureOut">
              <a:rPr lang="ru-RU" smtClean="0"/>
              <a:pPr/>
              <a:t>08.02.2020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3A5DA-DB9C-42A2-89F1-CD7E38E699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6DF01-1703-4D1D-B586-B1D205BE7234}" type="datetimeFigureOut">
              <a:rPr lang="ru-RU" smtClean="0"/>
              <a:pPr/>
              <a:t>08.02.2020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3A5DA-DB9C-42A2-89F1-CD7E38E699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6DF01-1703-4D1D-B586-B1D205BE7234}" type="datetimeFigureOut">
              <a:rPr lang="ru-RU" smtClean="0"/>
              <a:pPr/>
              <a:t>08.02.2020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3A5DA-DB9C-42A2-89F1-CD7E38E699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6DF01-1703-4D1D-B586-B1D205BE7234}" type="datetimeFigureOut">
              <a:rPr lang="ru-RU" smtClean="0"/>
              <a:pPr/>
              <a:t>08.02.2020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3A5DA-DB9C-42A2-89F1-CD7E38E699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6DF01-1703-4D1D-B586-B1D205BE7234}" type="datetimeFigureOut">
              <a:rPr lang="ru-RU" smtClean="0"/>
              <a:pPr/>
              <a:t>08.02.2020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3A5DA-DB9C-42A2-89F1-CD7E38E699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6DF01-1703-4D1D-B586-B1D205BE7234}" type="datetimeFigureOut">
              <a:rPr lang="ru-RU" smtClean="0"/>
              <a:pPr/>
              <a:t>08.02.2020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3A5DA-DB9C-42A2-89F1-CD7E38E699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6DF01-1703-4D1D-B586-B1D205BE7234}" type="datetimeFigureOut">
              <a:rPr lang="ru-RU" smtClean="0"/>
              <a:pPr/>
              <a:t>08.02.2020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3A5DA-DB9C-42A2-89F1-CD7E38E699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3.jpeg"/><Relationship Id="rId7" Type="http://schemas.openxmlformats.org/officeDocument/2006/relationships/image" Target="../media/image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gif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9.jpeg"/><Relationship Id="rId7" Type="http://schemas.openxmlformats.org/officeDocument/2006/relationships/image" Target="../media/image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foto.cheb.ru-112596.jpg"/>
          <p:cNvPicPr>
            <a:picLocks noChangeAspect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116158447_Kolobok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577122">
            <a:off x="6948264" y="4717943"/>
            <a:ext cx="1894655" cy="1856762"/>
          </a:xfrm>
          <a:prstGeom prst="rect">
            <a:avLst/>
          </a:prstGeom>
        </p:spPr>
      </p:pic>
      <p:pic>
        <p:nvPicPr>
          <p:cNvPr id="9" name="Рисунок 8" descr="35745817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651707">
            <a:off x="460597" y="4518345"/>
            <a:ext cx="1839787" cy="1839787"/>
          </a:xfrm>
          <a:prstGeom prst="rect">
            <a:avLst/>
          </a:prstGeom>
        </p:spPr>
      </p:pic>
      <p:pic>
        <p:nvPicPr>
          <p:cNvPr id="8" name="Рисунок 7" descr="ч. гол. убор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B2CCC9"/>
              </a:clrFrom>
              <a:clrTo>
                <a:srgbClr val="B2CCC9">
                  <a:alpha val="0"/>
                </a:srgbClr>
              </a:clrTo>
            </a:clrChange>
          </a:blip>
          <a:stretch>
            <a:fillRect/>
          </a:stretch>
        </p:blipFill>
        <p:spPr>
          <a:xfrm rot="21052508">
            <a:off x="116664" y="3578545"/>
            <a:ext cx="2016224" cy="163219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43608" y="476672"/>
            <a:ext cx="314380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ContrastingRightFacing"/>
              <a:lightRig rig="threePt" dir="t"/>
            </a:scene3d>
          </a:bodyPr>
          <a:lstStyle/>
          <a:p>
            <a:r>
              <a:rPr lang="ru-RU" sz="6000" b="1" dirty="0" smtClean="0">
                <a:solidFill>
                  <a:srgbClr val="00B050"/>
                </a:solidFill>
              </a:rPr>
              <a:t>Чувашия</a:t>
            </a:r>
            <a:endParaRPr lang="ru-RU" sz="6000" b="1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3608" y="1988840"/>
            <a:ext cx="61543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</a:rPr>
              <a:t>В гостях у чувашского  колобка Йавы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20072" y="3429000"/>
            <a:ext cx="33752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rgbClr val="92D050"/>
                  </a:solidFill>
                </a:ln>
                <a:solidFill>
                  <a:schemeClr val="bg1"/>
                </a:solidFill>
              </a:rPr>
              <a:t> Я прикатился из России, чтобы </a:t>
            </a:r>
          </a:p>
          <a:p>
            <a:pPr algn="ctr"/>
            <a:r>
              <a:rPr lang="ru-RU" b="1" dirty="0" smtClean="0">
                <a:ln>
                  <a:solidFill>
                    <a:srgbClr val="92D050"/>
                  </a:solidFill>
                </a:ln>
                <a:solidFill>
                  <a:schemeClr val="bg1"/>
                </a:solidFill>
              </a:rPr>
              <a:t>познакомиться с тобой!</a:t>
            </a:r>
          </a:p>
          <a:p>
            <a:pPr algn="ctr"/>
            <a:endParaRPr lang="ru-RU" b="1" dirty="0" smtClean="0">
              <a:ln>
                <a:solidFill>
                  <a:srgbClr val="92D050"/>
                </a:solidFill>
              </a:ln>
              <a:solidFill>
                <a:schemeClr val="bg1"/>
              </a:solidFill>
            </a:endParaRP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76056" y="4005064"/>
            <a:ext cx="3897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rgbClr val="92D050"/>
                  </a:solidFill>
                </a:ln>
                <a:solidFill>
                  <a:schemeClr val="bg1"/>
                </a:solidFill>
              </a:rPr>
              <a:t>Кстати, очень симпатичная шапочка!</a:t>
            </a:r>
            <a:endParaRPr lang="ru-RU" b="1" dirty="0">
              <a:ln>
                <a:solidFill>
                  <a:srgbClr val="92D05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309320"/>
            <a:ext cx="3043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rgbClr val="92D050"/>
                  </a:solidFill>
                </a:ln>
                <a:solidFill>
                  <a:schemeClr val="bg1"/>
                </a:solidFill>
              </a:rPr>
              <a:t>Да, это наша национальная</a:t>
            </a:r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!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6" name="Рисунок 15" descr="116158447_Kolobok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577122">
            <a:off x="6936172" y="4677716"/>
            <a:ext cx="1894655" cy="1856762"/>
          </a:xfrm>
          <a:prstGeom prst="rect">
            <a:avLst/>
          </a:prstGeom>
        </p:spPr>
      </p:pic>
      <p:pic>
        <p:nvPicPr>
          <p:cNvPr id="17" name="Рисунок 16" descr="ч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07904" y="404664"/>
            <a:ext cx="1499888" cy="1057672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Чувашия река Сура самая большая в чувашии 230км впадает в Волгу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134"/>
            <a:ext cx="9144000" cy="6860134"/>
          </a:xfrm>
        </p:spPr>
      </p:pic>
      <p:sp>
        <p:nvSpPr>
          <p:cNvPr id="6" name="Выноска-облако 5"/>
          <p:cNvSpPr/>
          <p:nvPr/>
        </p:nvSpPr>
        <p:spPr>
          <a:xfrm>
            <a:off x="2771800" y="0"/>
            <a:ext cx="3096344" cy="1224136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75856" y="260648"/>
            <a:ext cx="2149691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B0F0"/>
                </a:solidFill>
              </a:rPr>
              <a:t>Река Сура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 rot="1387475">
            <a:off x="7098294" y="1055532"/>
            <a:ext cx="1728192" cy="70912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Выноска-облако 7"/>
          <p:cNvSpPr/>
          <p:nvPr/>
        </p:nvSpPr>
        <p:spPr>
          <a:xfrm rot="20000968">
            <a:off x="394319" y="969764"/>
            <a:ext cx="1728192" cy="72497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0" y="3429000"/>
            <a:ext cx="34317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Смотри, Колобок, это моя </a:t>
            </a:r>
          </a:p>
          <a:p>
            <a:r>
              <a:rPr lang="ru-RU" b="1" i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любимая река в Чувашии, Сура!</a:t>
            </a:r>
            <a:endParaRPr lang="ru-RU" b="1" i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0" name="Рисунок 9" descr="3574581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651707">
            <a:off x="712448" y="4610008"/>
            <a:ext cx="908688" cy="908688"/>
          </a:xfrm>
          <a:prstGeom prst="rect">
            <a:avLst/>
          </a:prstGeom>
        </p:spPr>
      </p:pic>
      <p:pic>
        <p:nvPicPr>
          <p:cNvPr id="11" name="Рисунок 10" descr="ч. гол. убор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B2CCC9"/>
              </a:clrFrom>
              <a:clrTo>
                <a:srgbClr val="B2CCC9">
                  <a:alpha val="0"/>
                </a:srgbClr>
              </a:clrTo>
            </a:clrChange>
          </a:blip>
          <a:stretch>
            <a:fillRect/>
          </a:stretch>
        </p:blipFill>
        <p:spPr>
          <a:xfrm rot="21052508">
            <a:off x="653697" y="4276700"/>
            <a:ext cx="827306" cy="597440"/>
          </a:xfrm>
          <a:prstGeom prst="rect">
            <a:avLst/>
          </a:prstGeom>
        </p:spPr>
      </p:pic>
      <p:pic>
        <p:nvPicPr>
          <p:cNvPr id="12" name="Рисунок 11" descr="116158447_Kolobok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903609">
            <a:off x="2126044" y="5305389"/>
            <a:ext cx="841163" cy="82433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907704" y="6211669"/>
            <a:ext cx="63580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B0F0"/>
                </a:solidFill>
              </a:rPr>
              <a:t>Красота! Я тебя тоже познакомлю с моей любимой рекой,</a:t>
            </a:r>
          </a:p>
          <a:p>
            <a:pPr algn="ctr"/>
            <a:r>
              <a:rPr lang="ru-RU" b="1" i="1" dirty="0">
                <a:solidFill>
                  <a:srgbClr val="00B0F0"/>
                </a:solidFill>
              </a:rPr>
              <a:t>к</a:t>
            </a:r>
            <a:r>
              <a:rPr lang="ru-RU" b="1" i="1" dirty="0" smtClean="0">
                <a:solidFill>
                  <a:srgbClr val="00B0F0"/>
                </a:solidFill>
              </a:rPr>
              <a:t>огда прикатишься ко мне в Россию!</a:t>
            </a:r>
            <a:endParaRPr lang="ru-RU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orig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Рисунок 5" descr="ч богатырь.jpg"/>
          <p:cNvPicPr>
            <a:picLocks noChangeAspect="1"/>
          </p:cNvPicPr>
          <p:nvPr/>
        </p:nvPicPr>
        <p:blipFill>
          <a:blip r:embed="rId3" cstate="print"/>
          <a:srcRect b="7555"/>
          <a:stretch>
            <a:fillRect/>
          </a:stretch>
        </p:blipFill>
        <p:spPr>
          <a:xfrm>
            <a:off x="827584" y="620688"/>
            <a:ext cx="5040559" cy="3494808"/>
          </a:xfrm>
          <a:prstGeom prst="rect">
            <a:avLst/>
          </a:prstGeom>
        </p:spPr>
      </p:pic>
      <p:pic>
        <p:nvPicPr>
          <p:cNvPr id="7" name="Рисунок 6" descr="yl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620688"/>
            <a:ext cx="2304256" cy="345638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07704" y="0"/>
            <a:ext cx="57284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>
                  <a:solidFill>
                    <a:srgbClr val="FFFF00"/>
                  </a:solidFill>
                </a:ln>
                <a:solidFill>
                  <a:srgbClr val="C00000"/>
                </a:solidFill>
              </a:rPr>
              <a:t>Национальный герой Чувашии</a:t>
            </a:r>
            <a:endParaRPr lang="ru-RU" sz="3200" b="1" dirty="0">
              <a:ln>
                <a:solidFill>
                  <a:srgbClr val="FFFF00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9" name="Рисунок 8" descr="116158447_Kolobok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685194">
            <a:off x="903248" y="5119114"/>
            <a:ext cx="1363658" cy="1336385"/>
          </a:xfrm>
          <a:prstGeom prst="rect">
            <a:avLst/>
          </a:prstGeom>
        </p:spPr>
      </p:pic>
      <p:pic>
        <p:nvPicPr>
          <p:cNvPr id="10" name="Рисунок 9" descr="35745817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212448">
            <a:off x="5867529" y="5253438"/>
            <a:ext cx="1420615" cy="1420615"/>
          </a:xfrm>
          <a:prstGeom prst="rect">
            <a:avLst/>
          </a:prstGeom>
        </p:spPr>
      </p:pic>
      <p:pic>
        <p:nvPicPr>
          <p:cNvPr id="11" name="Рисунок 10" descr="ч. гол. убор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B2CCC9"/>
              </a:clrFrom>
              <a:clrTo>
                <a:srgbClr val="B2CCC9">
                  <a:alpha val="0"/>
                </a:srgbClr>
              </a:clrTo>
            </a:clrChange>
          </a:blip>
          <a:stretch>
            <a:fillRect/>
          </a:stretch>
        </p:blipFill>
        <p:spPr>
          <a:xfrm rot="1340569">
            <a:off x="6218431" y="4726857"/>
            <a:ext cx="1249042" cy="101114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67544" y="4653136"/>
            <a:ext cx="1543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Ой, а это кто?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03848" y="5445224"/>
            <a:ext cx="26167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Это наш герой-богатырь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по имени Улып!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381328"/>
            <a:ext cx="44224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А мой любимый герой – Мальчиш-Кибальчиш!</a:t>
            </a:r>
            <a:endParaRPr lang="ru-RU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ф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</p:spPr>
      </p:pic>
      <p:pic>
        <p:nvPicPr>
          <p:cNvPr id="5" name="Рисунок 4" descr="ч резьб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08818">
            <a:off x="5389997" y="865856"/>
            <a:ext cx="2709785" cy="3042099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6" name="Рисунок 5" descr="ч по дереву резьб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840908">
            <a:off x="905074" y="876182"/>
            <a:ext cx="2779584" cy="3144119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619672" y="0"/>
            <a:ext cx="66091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>
                  <a:solidFill>
                    <a:schemeClr val="accent5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Знаменитая чувашская резьба по дереву</a:t>
            </a:r>
            <a:endParaRPr lang="ru-RU" sz="2800" b="1" dirty="0">
              <a:ln>
                <a:solidFill>
                  <a:schemeClr val="accent5"/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Рисунок 7" descr="трав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5013175"/>
            <a:ext cx="8892480" cy="1844825"/>
          </a:xfrm>
          <a:prstGeom prst="rect">
            <a:avLst/>
          </a:prstGeom>
        </p:spPr>
      </p:pic>
      <p:pic>
        <p:nvPicPr>
          <p:cNvPr id="9" name="Рисунок 8" descr="116158447_Kolobok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696322">
            <a:off x="447767" y="5196161"/>
            <a:ext cx="1407595" cy="1379443"/>
          </a:xfrm>
          <a:prstGeom prst="rect">
            <a:avLst/>
          </a:prstGeom>
        </p:spPr>
      </p:pic>
      <p:pic>
        <p:nvPicPr>
          <p:cNvPr id="10" name="Рисунок 9" descr="35745817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1348785">
            <a:off x="7141316" y="5134220"/>
            <a:ext cx="1394223" cy="1394223"/>
          </a:xfrm>
          <a:prstGeom prst="rect">
            <a:avLst/>
          </a:prstGeom>
        </p:spPr>
      </p:pic>
      <p:pic>
        <p:nvPicPr>
          <p:cNvPr id="11" name="Рисунок 10" descr="ч. гол. убор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B2CCC9"/>
              </a:clrFrom>
              <a:clrTo>
                <a:srgbClr val="B2CCC9">
                  <a:alpha val="0"/>
                </a:srgbClr>
              </a:clrTo>
            </a:clrChange>
          </a:blip>
          <a:stretch>
            <a:fillRect/>
          </a:stretch>
        </p:blipFill>
        <p:spPr>
          <a:xfrm rot="1024677">
            <a:off x="7355103" y="4615448"/>
            <a:ext cx="1366820" cy="10143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4653136"/>
            <a:ext cx="4834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 smtClean="0"/>
              <a:t>Слушай, Йава, белка так похожа на нашу русскую!</a:t>
            </a:r>
            <a:endParaRPr lang="ru-RU" sz="1600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3995936" y="6488668"/>
            <a:ext cx="48408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 smtClean="0"/>
              <a:t>Ну, что ты! У белок национальностей не бывает!</a:t>
            </a:r>
            <a:endParaRPr lang="ru-RU" sz="1600" b="1" i="1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3ч вышивка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5E4"/>
              </a:clrFrom>
              <a:clrTo>
                <a:srgbClr val="FFF5E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2ч вышив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648965" cy="1078011"/>
          </a:xfrm>
          <a:prstGeom prst="rect">
            <a:avLst/>
          </a:prstGeom>
        </p:spPr>
      </p:pic>
      <p:pic>
        <p:nvPicPr>
          <p:cNvPr id="6" name="Рисунок 5" descr="2ч вышив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95035" y="0"/>
            <a:ext cx="1648965" cy="1078011"/>
          </a:xfrm>
          <a:prstGeom prst="rect">
            <a:avLst/>
          </a:prstGeom>
        </p:spPr>
      </p:pic>
      <p:pic>
        <p:nvPicPr>
          <p:cNvPr id="9" name="Рисунок 8" descr="116158447_Kolobok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79069">
            <a:off x="7698436" y="5682805"/>
            <a:ext cx="1015443" cy="995134"/>
          </a:xfrm>
          <a:prstGeom prst="rect">
            <a:avLst/>
          </a:prstGeom>
        </p:spPr>
      </p:pic>
      <p:pic>
        <p:nvPicPr>
          <p:cNvPr id="10" name="Рисунок 9" descr="35745817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382188">
            <a:off x="221238" y="1213103"/>
            <a:ext cx="895305" cy="895305"/>
          </a:xfrm>
          <a:prstGeom prst="rect">
            <a:avLst/>
          </a:prstGeom>
        </p:spPr>
      </p:pic>
      <p:pic>
        <p:nvPicPr>
          <p:cNvPr id="11" name="Рисунок 10" descr="ч. гол. убор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B2CCC9"/>
              </a:clrFrom>
              <a:clrTo>
                <a:srgbClr val="B2CC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980728"/>
            <a:ext cx="898889" cy="59744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59632" y="1556792"/>
            <a:ext cx="5215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n>
                  <a:solidFill>
                    <a:srgbClr val="7030A0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Возьми нашу вышивку себе на память, Колобок!</a:t>
            </a:r>
            <a:endParaRPr lang="ru-RU" b="1" i="1" dirty="0">
              <a:ln>
                <a:solidFill>
                  <a:srgbClr val="7030A0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92080" y="6165304"/>
            <a:ext cx="24449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Спасибо! С радостью!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14" name="Рисунок 13" descr="2ч вышив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79989"/>
            <a:ext cx="1648965" cy="1078011"/>
          </a:xfrm>
          <a:prstGeom prst="rect">
            <a:avLst/>
          </a:prstGeom>
        </p:spPr>
      </p:pic>
      <p:pic>
        <p:nvPicPr>
          <p:cNvPr id="16" name="Рисунок 15" descr="exclamation_mark_PNG8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71800" y="2924944"/>
            <a:ext cx="216024" cy="345639"/>
          </a:xfrm>
          <a:prstGeom prst="rect">
            <a:avLst/>
          </a:prstGeom>
        </p:spPr>
      </p:pic>
      <p:pic>
        <p:nvPicPr>
          <p:cNvPr id="17" name="Рисунок 16" descr="exclamation_mark_PNG8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03848" y="4365104"/>
            <a:ext cx="216024" cy="345639"/>
          </a:xfrm>
          <a:prstGeom prst="rect">
            <a:avLst/>
          </a:prstGeom>
        </p:spPr>
      </p:pic>
      <p:pic>
        <p:nvPicPr>
          <p:cNvPr id="18" name="Рисунок 17" descr="exclamation_mark_PNG8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99792" y="5229200"/>
            <a:ext cx="216024" cy="345639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Содержимое 3" descr="ф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5" name="Рисунок 4" descr="йава ч колобки сладость из теста со сгущёнкой и мёдо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481" y="1664291"/>
            <a:ext cx="2811953" cy="2026034"/>
          </a:xfrm>
          <a:prstGeom prst="ellipse">
            <a:avLst/>
          </a:prstGeom>
          <a:ln>
            <a:solidFill>
              <a:srgbClr val="FFFF00"/>
            </a:solidFill>
          </a:ln>
        </p:spPr>
      </p:pic>
      <p:pic>
        <p:nvPicPr>
          <p:cNvPr id="6" name="Рисунок 5" descr="пуремеч ч сладость ватруш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1772816"/>
            <a:ext cx="2778622" cy="1944216"/>
          </a:xfrm>
          <a:prstGeom prst="ellipse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08104" y="1340768"/>
            <a:ext cx="3097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Пуремеч – сладкая ватрушка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188640"/>
            <a:ext cx="56473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Чувашские национальные сладости</a:t>
            </a:r>
            <a:endParaRPr lang="ru-RU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1268760"/>
            <a:ext cx="3942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Йавы – колобки в сгущённом молоке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" name="Рисунок 9" descr="116158447_Kolobok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685194">
            <a:off x="835287" y="4376875"/>
            <a:ext cx="1363658" cy="1336385"/>
          </a:xfrm>
          <a:prstGeom prst="rect">
            <a:avLst/>
          </a:prstGeom>
        </p:spPr>
      </p:pic>
      <p:pic>
        <p:nvPicPr>
          <p:cNvPr id="11" name="Рисунок 10" descr="35745817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348785">
            <a:off x="7278418" y="4911282"/>
            <a:ext cx="1197630" cy="1197630"/>
          </a:xfrm>
          <a:prstGeom prst="rect">
            <a:avLst/>
          </a:prstGeom>
        </p:spPr>
      </p:pic>
      <p:pic>
        <p:nvPicPr>
          <p:cNvPr id="12" name="Рисунок 11" descr="ч. гол. убор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B2CCC9"/>
              </a:clrFrom>
              <a:clrTo>
                <a:srgbClr val="B2CCC9">
                  <a:alpha val="0"/>
                </a:srgbClr>
              </a:clrTo>
            </a:clrChange>
          </a:blip>
          <a:stretch>
            <a:fillRect/>
          </a:stretch>
        </p:blipFill>
        <p:spPr>
          <a:xfrm rot="1226598">
            <a:off x="7415965" y="4458507"/>
            <a:ext cx="1265108" cy="92315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051720" y="5373216"/>
            <a:ext cx="2005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Какие вкусняшки!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9" name="Рисунок 18" descr="трава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1520" y="5589240"/>
            <a:ext cx="4033144" cy="1268760"/>
          </a:xfrm>
          <a:prstGeom prst="rect">
            <a:avLst/>
          </a:prstGeom>
        </p:spPr>
      </p:pic>
      <p:pic>
        <p:nvPicPr>
          <p:cNvPr id="20" name="Рисунок 19" descr="трава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10856" y="5589240"/>
            <a:ext cx="4033144" cy="126876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732240" y="6488668"/>
            <a:ext cx="218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Угощайся, Колобок!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abstract-background-rainbow-44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115616" y="332656"/>
            <a:ext cx="6940874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ru-RU" sz="3600" dirty="0" smtClean="0"/>
              <a:t>Вот и закончилась наша экскурсия</a:t>
            </a:r>
            <a:endParaRPr lang="ru-RU" sz="3600" dirty="0"/>
          </a:p>
        </p:txBody>
      </p:sp>
      <p:pic>
        <p:nvPicPr>
          <p:cNvPr id="6" name="Рисунок 5" descr="116158447_Kolobok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438805">
            <a:off x="662686" y="4912824"/>
            <a:ext cx="1515777" cy="1485461"/>
          </a:xfrm>
          <a:prstGeom prst="rect">
            <a:avLst/>
          </a:prstGeom>
        </p:spPr>
      </p:pic>
      <p:pic>
        <p:nvPicPr>
          <p:cNvPr id="7" name="Рисунок 6" descr="35745817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909246">
            <a:off x="7394010" y="2885772"/>
            <a:ext cx="1228152" cy="1228152"/>
          </a:xfrm>
          <a:prstGeom prst="rect">
            <a:avLst/>
          </a:prstGeom>
        </p:spPr>
      </p:pic>
      <p:pic>
        <p:nvPicPr>
          <p:cNvPr id="8" name="Рисунок 7" descr="ч. гол. убор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B2CCC9"/>
              </a:clrFrom>
              <a:clrTo>
                <a:srgbClr val="B2CCC9">
                  <a:alpha val="0"/>
                </a:srgbClr>
              </a:clrTo>
            </a:clrChange>
          </a:blip>
          <a:stretch>
            <a:fillRect/>
          </a:stretch>
        </p:blipFill>
        <p:spPr>
          <a:xfrm rot="834487">
            <a:off x="7475335" y="2347304"/>
            <a:ext cx="1300986" cy="949335"/>
          </a:xfrm>
          <a:prstGeom prst="rect">
            <a:avLst/>
          </a:prstGeom>
        </p:spPr>
      </p:pic>
      <p:pic>
        <p:nvPicPr>
          <p:cNvPr id="9" name="Рисунок 8" descr="ч. гол. убор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B2CCC9"/>
              </a:clrFrom>
              <a:clrTo>
                <a:srgbClr val="B2CCC9">
                  <a:alpha val="0"/>
                </a:srgbClr>
              </a:clrTo>
            </a:clrChange>
          </a:blip>
          <a:stretch>
            <a:fillRect/>
          </a:stretch>
        </p:blipFill>
        <p:spPr>
          <a:xfrm rot="20168920">
            <a:off x="402401" y="4539244"/>
            <a:ext cx="1439261" cy="105023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722166" y="2132856"/>
            <a:ext cx="3421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До свидания, мой русский брат!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5123" y="3861048"/>
            <a:ext cx="35456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До встречи, мой брат чувашский!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Спасибо за шапочку!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16902" y="5445224"/>
            <a:ext cx="50069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Жду на премьеру спектакля с моим участием,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где я расскажу тебе, Йава, о красоте России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и её Владимирском крае!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193</Words>
  <Application>Microsoft Office PowerPoint</Application>
  <PresentationFormat>Экран (4:3)</PresentationFormat>
  <Paragraphs>33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Antonina</dc:creator>
  <cp:lastModifiedBy>Antonina</cp:lastModifiedBy>
  <cp:revision>34</cp:revision>
  <dcterms:created xsi:type="dcterms:W3CDTF">2019-12-23T20:20:32Z</dcterms:created>
  <dcterms:modified xsi:type="dcterms:W3CDTF">2020-02-08T13:33:11Z</dcterms:modified>
</cp:coreProperties>
</file>