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85" r:id="rId4"/>
    <p:sldId id="278" r:id="rId5"/>
    <p:sldId id="288" r:id="rId6"/>
    <p:sldId id="287" r:id="rId7"/>
    <p:sldId id="280" r:id="rId8"/>
    <p:sldId id="281" r:id="rId9"/>
    <p:sldId id="282" r:id="rId10"/>
    <p:sldId id="283" r:id="rId11"/>
    <p:sldId id="284" r:id="rId12"/>
    <p:sldId id="261" r:id="rId13"/>
    <p:sldId id="286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04107-D969-4A5D-8BC7-D79E5E39248D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C3C649E-CA01-4887-88F1-A43C660CC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04107-D969-4A5D-8BC7-D79E5E39248D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C649E-CA01-4887-88F1-A43C660CC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04107-D969-4A5D-8BC7-D79E5E39248D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C649E-CA01-4887-88F1-A43C660CC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04107-D969-4A5D-8BC7-D79E5E39248D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C3C649E-CA01-4887-88F1-A43C660CC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04107-D969-4A5D-8BC7-D79E5E39248D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C649E-CA01-4887-88F1-A43C660CCF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04107-D969-4A5D-8BC7-D79E5E39248D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C649E-CA01-4887-88F1-A43C660CC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04107-D969-4A5D-8BC7-D79E5E39248D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C3C649E-CA01-4887-88F1-A43C660CCF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04107-D969-4A5D-8BC7-D79E5E39248D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C649E-CA01-4887-88F1-A43C660CC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04107-D969-4A5D-8BC7-D79E5E39248D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C649E-CA01-4887-88F1-A43C660CC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04107-D969-4A5D-8BC7-D79E5E39248D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C649E-CA01-4887-88F1-A43C660CCF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04107-D969-4A5D-8BC7-D79E5E39248D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C649E-CA01-4887-88F1-A43C660CCF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AD04107-D969-4A5D-8BC7-D79E5E39248D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C3C649E-CA01-4887-88F1-A43C660CCF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108771.html" TargetMode="Externa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404664"/>
            <a:ext cx="61722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i="1" dirty="0" smtClean="0">
                <a:solidFill>
                  <a:srgbClr val="FF0000"/>
                </a:solidFill>
              </a:rPr>
              <a:t>Дорогою добра</a:t>
            </a:r>
            <a:br>
              <a:rPr lang="ru-RU" sz="5400" i="1" dirty="0" smtClean="0">
                <a:solidFill>
                  <a:srgbClr val="FF0000"/>
                </a:solidFill>
              </a:rPr>
            </a:br>
            <a:r>
              <a:rPr lang="ru-RU" sz="2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Классный час по духовно-нравственному воспитанию во 2 классе</a:t>
            </a:r>
            <a:endParaRPr lang="ru-RU" sz="5400" i="1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4714884"/>
            <a:ext cx="6172200" cy="157163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48" name="Picture 8" descr="http://www.pravoslavie.ru/sas/image/102289/228942.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492896"/>
            <a:ext cx="705678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Ситуация «Кукла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7170" name="Picture 2" descr="C:\Users\Татьяна\Desktop\2 класс\ГПД\аппликации\сит кукл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966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Изготовление солнышка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(коллективная работа)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Татьяна\Desktop\2 класс\ГПД\аппликации\солнышко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036496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581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4" algn="ctr" rtl="0">
              <a:spcBef>
                <a:spcPct val="0"/>
              </a:spcBef>
            </a:pPr>
            <a:r>
              <a:rPr lang="ru-RU" sz="3600" b="1" i="1" dirty="0" smtClean="0">
                <a:solidFill>
                  <a:srgbClr val="00B050"/>
                </a:solidFill>
              </a:rPr>
              <a:t>«КОДЕКС ДОБРА»</a:t>
            </a:r>
            <a:r>
              <a:rPr lang="ru-RU" sz="3600" i="1" dirty="0" smtClean="0">
                <a:solidFill>
                  <a:srgbClr val="00B050"/>
                </a:solidFill>
              </a:rPr>
              <a:t/>
            </a:r>
            <a:br>
              <a:rPr lang="ru-RU" sz="3600" i="1" dirty="0" smtClean="0">
                <a:solidFill>
                  <a:srgbClr val="00B050"/>
                </a:solidFill>
              </a:rPr>
            </a:br>
            <a:endParaRPr lang="ru-RU" sz="3600" i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357298"/>
            <a:ext cx="7643866" cy="5230942"/>
          </a:xfrm>
        </p:spPr>
        <p:txBody>
          <a:bodyPr>
            <a:normAutofit fontScale="85000" lnSpcReduction="20000"/>
          </a:bodyPr>
          <a:lstStyle/>
          <a:p>
            <a:pPr lvl="8">
              <a:buNone/>
            </a:pPr>
            <a:endParaRPr lang="ru-RU" dirty="0" smtClean="0"/>
          </a:p>
          <a:p>
            <a:pPr lvl="0"/>
            <a:r>
              <a:rPr lang="ru-RU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Делай добро.</a:t>
            </a:r>
            <a:endParaRPr lang="ru-RU" i="1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lvl="0"/>
            <a:r>
              <a:rPr lang="ru-RU" b="1" i="1" dirty="0" smtClean="0">
                <a:solidFill>
                  <a:srgbClr val="00B0F0"/>
                </a:solidFill>
              </a:rPr>
              <a:t>Люби и прощай людей.</a:t>
            </a:r>
            <a:endParaRPr lang="ru-RU" i="1" dirty="0" smtClean="0">
              <a:solidFill>
                <a:srgbClr val="00B0F0"/>
              </a:solidFill>
            </a:endParaRPr>
          </a:p>
          <a:p>
            <a:pPr lvl="0"/>
            <a:r>
              <a:rPr lang="ru-RU" b="1" i="1" dirty="0" smtClean="0">
                <a:solidFill>
                  <a:srgbClr val="FF0000"/>
                </a:solidFill>
              </a:rPr>
              <a:t>Относись к людям так,</a:t>
            </a:r>
            <a:endParaRPr lang="ru-RU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 как хотел бы, чтобы</a:t>
            </a:r>
            <a:endParaRPr lang="ru-RU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 относились к тебе.</a:t>
            </a:r>
            <a:endParaRPr lang="ru-RU" i="1" dirty="0" smtClean="0">
              <a:solidFill>
                <a:srgbClr val="FF0000"/>
              </a:solidFill>
            </a:endParaRPr>
          </a:p>
          <a:p>
            <a:pPr lvl="0"/>
            <a:r>
              <a:rPr lang="ru-RU" b="1" i="1" dirty="0" smtClean="0">
                <a:solidFill>
                  <a:srgbClr val="00B0F0"/>
                </a:solidFill>
              </a:rPr>
              <a:t>Бойся обидеть человека.</a:t>
            </a:r>
            <a:endParaRPr lang="ru-RU" i="1" dirty="0" smtClean="0">
              <a:solidFill>
                <a:srgbClr val="00B0F0"/>
              </a:solidFill>
            </a:endParaRP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Лучше отдай  свое, </a:t>
            </a:r>
            <a:endParaRPr lang="ru-RU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чем возьми чужое.</a:t>
            </a:r>
            <a:r>
              <a:rPr lang="ru-RU" i="1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b="1" i="1" dirty="0" smtClean="0">
                <a:solidFill>
                  <a:srgbClr val="C00000"/>
                </a:solidFill>
              </a:rPr>
              <a:t>Не завидуйте чужому добру,</a:t>
            </a:r>
            <a:endParaRPr lang="ru-RU" i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довольствуйтесь тем, что имеете. </a:t>
            </a:r>
            <a:endParaRPr lang="ru-RU" i="1" dirty="0" smtClean="0">
              <a:solidFill>
                <a:srgbClr val="C00000"/>
              </a:solidFill>
            </a:endParaRP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От зависти рождаются недобрые желания, а от недобрых желаний – злые дела.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3074" name="Рисунок 5" descr="Описание: L:\ПРИРОДА\анимация\отдельная анимация\сердечки\romantika02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2060575"/>
            <a:ext cx="2133600" cy="19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ownloads\работа в групп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454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6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1628775"/>
            <a:ext cx="3024187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02f7fdf3af4041d9e100e47032db9cf0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3357563"/>
            <a:ext cx="2568595" cy="235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http://900igr.net/datas/tekhnologija/Martinichki/0016-016-Refleksij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43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0_6d9a5_dfc3fd54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642919"/>
            <a:ext cx="2928959" cy="2786082"/>
          </a:xfrm>
          <a:prstGeom prst="rect">
            <a:avLst/>
          </a:prstGeom>
          <a:noFill/>
        </p:spPr>
      </p:pic>
      <p:pic>
        <p:nvPicPr>
          <p:cNvPr id="3" name="Picture 13" descr="м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9" y="2285992"/>
            <a:ext cx="3429024" cy="3714776"/>
          </a:xfrm>
          <a:prstGeom prst="rect">
            <a:avLst/>
          </a:prstGeom>
          <a:noFill/>
        </p:spPr>
      </p:pic>
      <p:pic>
        <p:nvPicPr>
          <p:cNvPr id="4" name="Picture 14" descr="Безимени-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857364"/>
            <a:ext cx="4533902" cy="2659066"/>
          </a:xfrm>
          <a:prstGeom prst="rect">
            <a:avLst/>
          </a:prstGeom>
          <a:noFill/>
        </p:spPr>
      </p:pic>
      <p:pic>
        <p:nvPicPr>
          <p:cNvPr id="5" name="Picture 17" descr="B_Fly3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68636">
            <a:off x="2700338" y="1052513"/>
            <a:ext cx="1666875" cy="1323975"/>
          </a:xfrm>
          <a:prstGeom prst="rect">
            <a:avLst/>
          </a:prstGeom>
          <a:noFill/>
        </p:spPr>
      </p:pic>
      <p:pic>
        <p:nvPicPr>
          <p:cNvPr id="6" name="Picture 16" descr="butterfly_2002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8763490">
            <a:off x="5580063" y="404813"/>
            <a:ext cx="1114425" cy="1190625"/>
          </a:xfrm>
          <a:prstGeom prst="rect">
            <a:avLst/>
          </a:prstGeom>
          <a:noFill/>
        </p:spPr>
      </p:pic>
      <p:pic>
        <p:nvPicPr>
          <p:cNvPr id="7" name="Picture 5" descr="0_6d9a5_dfc3fd54_X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49" y="4437063"/>
            <a:ext cx="2428892" cy="1420829"/>
          </a:xfrm>
          <a:prstGeom prst="rect">
            <a:avLst/>
          </a:prstGeom>
          <a:noFill/>
        </p:spPr>
      </p:pic>
      <p:pic>
        <p:nvPicPr>
          <p:cNvPr id="8" name="Picture 15" descr="0_46b33_8acba8b4_X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0100" y="5072075"/>
            <a:ext cx="2071701" cy="1000132"/>
          </a:xfrm>
          <a:prstGeom prst="rect">
            <a:avLst/>
          </a:prstGeom>
          <a:noFill/>
        </p:spPr>
      </p:pic>
      <p:pic>
        <p:nvPicPr>
          <p:cNvPr id="11" name="Picture 3" descr="0_6d9a5_dfc3fd54_XL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500034" y="908050"/>
            <a:ext cx="1785950" cy="1663693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 rot="10355526" flipV="1">
            <a:off x="2070186" y="5156691"/>
            <a:ext cx="4572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  <a:br>
              <a:rPr 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4400" i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2428868"/>
            <a:ext cx="6172200" cy="39528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357166"/>
            <a:ext cx="6172200" cy="1857388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«Добрый человек – не тот, кто умеет делать добро,</a:t>
            </a:r>
            <a:br>
              <a:rPr lang="ru-RU" sz="2800" dirty="0" smtClean="0"/>
            </a:br>
            <a:r>
              <a:rPr lang="ru-RU" sz="2800" dirty="0" smtClean="0"/>
              <a:t> а тот, кто не умеет делать зло»</a:t>
            </a:r>
            <a:br>
              <a:rPr lang="ru-RU" sz="2800" dirty="0" smtClean="0"/>
            </a:br>
            <a:r>
              <a:rPr lang="ru-RU" sz="2200" dirty="0" smtClean="0"/>
              <a:t>          </a:t>
            </a:r>
            <a:r>
              <a:rPr lang="ru-RU" sz="2200" i="1" dirty="0" smtClean="0"/>
              <a:t>(В.О.Ключевский)</a:t>
            </a:r>
            <a:r>
              <a:rPr lang="ru-RU" sz="2800" i="1" dirty="0" smtClean="0"/>
              <a:t/>
            </a:r>
            <a:br>
              <a:rPr lang="ru-RU" sz="2800" i="1" dirty="0" smtClean="0"/>
            </a:br>
            <a:endParaRPr lang="ru-RU" dirty="0"/>
          </a:p>
        </p:txBody>
      </p:sp>
      <p:pic>
        <p:nvPicPr>
          <p:cNvPr id="4" name="Picture 4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428868"/>
            <a:ext cx="6215106" cy="4000528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ds03.infourok.ru/uploads/ex/064c/0004adb3-dfe97d5a/img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7997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26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Игра «Ассоциации» (работа в </a:t>
            </a:r>
            <a:r>
              <a:rPr lang="ru-RU" dirty="0" smtClean="0"/>
              <a:t>группе)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Составить кластер по теме «Добро» и «Зло»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 descr="C:\Users\Татьяна\Desktop\2 класс\ГПД\аппликации\добр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8880"/>
            <a:ext cx="9144000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548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Игра «Ассоциации»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(работа в группе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Татьяна\Desktop\2 класс\правила работы в групп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3880"/>
            <a:ext cx="9144000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87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2428868"/>
            <a:ext cx="6172200" cy="39528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357166"/>
            <a:ext cx="6172200" cy="1857388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«Добрый человек – не тот, кто умеет делать добро,</a:t>
            </a:r>
            <a:br>
              <a:rPr lang="ru-RU" sz="2800" dirty="0" smtClean="0"/>
            </a:br>
            <a:r>
              <a:rPr lang="ru-RU" sz="2800" dirty="0" smtClean="0"/>
              <a:t> а тот, кто не умеет делать зло»</a:t>
            </a:r>
            <a:br>
              <a:rPr lang="ru-RU" sz="2800" dirty="0" smtClean="0"/>
            </a:br>
            <a:r>
              <a:rPr lang="ru-RU" sz="2200" dirty="0" smtClean="0"/>
              <a:t>          </a:t>
            </a:r>
            <a:r>
              <a:rPr lang="ru-RU" sz="2200" i="1" dirty="0" smtClean="0"/>
              <a:t>(В.О.Ключевский)</a:t>
            </a:r>
            <a:r>
              <a:rPr lang="ru-RU" sz="2800" i="1" dirty="0" smtClean="0"/>
              <a:t/>
            </a:r>
            <a:br>
              <a:rPr lang="ru-RU" sz="2800" i="1" dirty="0" smtClean="0"/>
            </a:br>
            <a:endParaRPr lang="ru-RU" dirty="0"/>
          </a:p>
        </p:txBody>
      </p:sp>
      <p:pic>
        <p:nvPicPr>
          <p:cNvPr id="4" name="Picture 4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428868"/>
            <a:ext cx="6215106" cy="4000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03260322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Игра «Добрый сказочный герой»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>
            <a:normAutofit fontScale="25000" lnSpcReduction="20000"/>
          </a:bodyPr>
          <a:lstStyle/>
          <a:p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1)Я очень люблю свою бабушку, которая живет за лесом. Я забочусь о ней, и часто ношу ей пирожки. </a:t>
            </a:r>
            <a:br>
              <a:rPr lang="ru-RU" sz="8000" dirty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2) Я в трудную минуту всегда рядом со своим хозяином. Ради его счастья мне пришлось сражаться с Людоедом. </a:t>
            </a:r>
            <a:br>
              <a:rPr lang="ru-RU" sz="8000" dirty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3) Чтобы спасти любимого отца, я отправилась на остров к Чудовищу, хозяину аленького цветочка. </a:t>
            </a:r>
            <a:br>
              <a:rPr lang="ru-RU" sz="8000" dirty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4) Я, несмотря на свой рост в дюйм, спасла ласточку. </a:t>
            </a:r>
            <a:br>
              <a:rPr lang="ru-RU" sz="8000" dirty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5) Я спас кукол от злого Карабаса-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Барабаса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и открыл для них замечательный театр. </a:t>
            </a:r>
            <a:br>
              <a:rPr lang="ru-RU" sz="8000" dirty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6) Я лечил зверей и птиц, спас больных зверей Африки </a:t>
            </a:r>
            <a:br>
              <a:rPr lang="ru-RU" sz="8000" dirty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7) Я спасла своего друга из ледяного плена  </a:t>
            </a:r>
            <a:br>
              <a:rPr lang="ru-RU" sz="8000" dirty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8) Я помогла выздороветь больному мальчику, используя последний лепесток. </a:t>
            </a:r>
            <a:br>
              <a:rPr lang="ru-RU" sz="8000" dirty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9) Я помог своему хозяину стать маркизом, жениться на принцессе и стать владельцем огромного замка. </a:t>
            </a:r>
            <a:br>
              <a:rPr lang="ru-RU" sz="8000" dirty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10) Я помогла Страшиле, Железному дровосеку и Трусливому Льву обрести то, чего им не хватало в жизни. </a:t>
            </a:r>
          </a:p>
          <a:p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735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Игра «Сделай доброе дело»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(работа в группе)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Как бы мы могли им помочь? (ситуации)</a:t>
            </a:r>
          </a:p>
          <a:p>
            <a:r>
              <a:rPr lang="ru-RU" dirty="0"/>
              <a:t>- Бездомным собакам и кошкам;</a:t>
            </a:r>
          </a:p>
          <a:p>
            <a:r>
              <a:rPr lang="ru-RU" dirty="0"/>
              <a:t>- пожелтевшим от жары цветам;</a:t>
            </a:r>
          </a:p>
          <a:p>
            <a:r>
              <a:rPr lang="ru-RU" dirty="0"/>
              <a:t>- своей бабушке, которая несёт сумки;</a:t>
            </a:r>
          </a:p>
          <a:p>
            <a:r>
              <a:rPr lang="ru-RU" dirty="0"/>
              <a:t>- пожилым, больным людям в общественном транспорте;</a:t>
            </a:r>
          </a:p>
          <a:p>
            <a:r>
              <a:rPr lang="ru-RU" dirty="0"/>
              <a:t>- уставшей маме.</a:t>
            </a:r>
          </a:p>
          <a:p>
            <a:r>
              <a:rPr lang="ru-RU" dirty="0" smtClean="0"/>
              <a:t>- разорванной страничке в книге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451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Игра «Доскажи словечко»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/>
            <a:r>
              <a:rPr lang="ru-RU" dirty="0" smtClean="0"/>
              <a:t>- Растает даже ледяная глыба</a:t>
            </a:r>
            <a:br>
              <a:rPr lang="ru-RU" dirty="0" smtClean="0"/>
            </a:br>
            <a:r>
              <a:rPr lang="ru-RU" dirty="0" smtClean="0"/>
              <a:t>От слова теплого….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ru-RU" i="1" dirty="0" smtClean="0">
                <a:solidFill>
                  <a:srgbClr val="FF0000"/>
                </a:solidFill>
              </a:rPr>
              <a:t>СПАСИБО!</a:t>
            </a:r>
          </a:p>
          <a:p>
            <a:pPr marL="514350" indent="-514350"/>
            <a:r>
              <a:rPr lang="ru-RU" dirty="0" smtClean="0"/>
              <a:t>- Зазеленеет старый пень,</a:t>
            </a:r>
            <a:br>
              <a:rPr lang="ru-RU" dirty="0" smtClean="0"/>
            </a:br>
            <a:r>
              <a:rPr lang="ru-RU" dirty="0" smtClean="0"/>
              <a:t>Когда услышит.. </a:t>
            </a:r>
            <a:r>
              <a:rPr lang="ru-RU" i="1" dirty="0" smtClean="0">
                <a:solidFill>
                  <a:srgbClr val="FF0000"/>
                </a:solidFill>
              </a:rPr>
              <a:t>ДОБРЫЙ ДЕНЬ!</a:t>
            </a:r>
          </a:p>
          <a:p>
            <a:pPr marL="514350" indent="-514350"/>
            <a:r>
              <a:rPr lang="ru-RU" dirty="0" smtClean="0"/>
              <a:t>- Мальчик, вежливый и развитый,</a:t>
            </a:r>
            <a:br>
              <a:rPr lang="ru-RU" dirty="0" smtClean="0"/>
            </a:br>
            <a:r>
              <a:rPr lang="ru-RU" dirty="0" smtClean="0"/>
              <a:t>Говорит, встречаясь…. </a:t>
            </a:r>
            <a:r>
              <a:rPr lang="ru-RU" i="1" dirty="0" smtClean="0">
                <a:solidFill>
                  <a:srgbClr val="FF0000"/>
                </a:solidFill>
              </a:rPr>
              <a:t>ЗДРАВСТВУЙТЕ!</a:t>
            </a:r>
          </a:p>
          <a:p>
            <a:pPr marL="514350" indent="-514350"/>
            <a:r>
              <a:rPr lang="ru-RU" dirty="0" smtClean="0"/>
              <a:t>-Когда нас бранят за шалости,</a:t>
            </a:r>
            <a:br>
              <a:rPr lang="ru-RU" dirty="0" smtClean="0"/>
            </a:br>
            <a:r>
              <a:rPr lang="ru-RU" dirty="0" smtClean="0"/>
              <a:t>Говорим … </a:t>
            </a:r>
            <a:r>
              <a:rPr lang="ru-RU" i="1" dirty="0" smtClean="0">
                <a:solidFill>
                  <a:srgbClr val="FF0000"/>
                </a:solidFill>
              </a:rPr>
              <a:t>ИЗВИНИТЕ, ПОЖАЛУЙСТА!</a:t>
            </a:r>
          </a:p>
          <a:p>
            <a:pPr marL="514350" indent="-514350"/>
            <a:r>
              <a:rPr lang="ru-RU" dirty="0" smtClean="0"/>
              <a:t>-И во Франции, и в Дании</a:t>
            </a:r>
            <a:br>
              <a:rPr lang="ru-RU" dirty="0" smtClean="0"/>
            </a:br>
            <a:r>
              <a:rPr lang="ru-RU" dirty="0" smtClean="0"/>
              <a:t>На прощанье говорят …</a:t>
            </a:r>
            <a:r>
              <a:rPr lang="ru-RU" i="1" dirty="0" smtClean="0">
                <a:solidFill>
                  <a:srgbClr val="FF0000"/>
                </a:solidFill>
              </a:rPr>
              <a:t>ДО СВИДАНИЯ!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254663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207</TotalTime>
  <Words>229</Words>
  <Application>Microsoft Office PowerPoint</Application>
  <PresentationFormat>Экран (4:3)</PresentationFormat>
  <Paragraphs>39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Дорогою добра Классный час по духовно-нравственному воспитанию во 2 классе</vt:lpstr>
      <vt:lpstr>«Добрый человек – не тот, кто умеет делать добро,  а тот, кто не умеет делать зло»           (В.О.Ключевский) </vt:lpstr>
      <vt:lpstr>Презентация PowerPoint</vt:lpstr>
      <vt:lpstr>Игра «Ассоциации» (работа в группе)</vt:lpstr>
      <vt:lpstr>Игра «Ассоциации» (работа в группе)</vt:lpstr>
      <vt:lpstr>«Добрый человек – не тот, кто умеет делать добро,  а тот, кто не умеет делать зло»           (В.О.Ключевский) </vt:lpstr>
      <vt:lpstr>Игра «Добрый сказочный герой» </vt:lpstr>
      <vt:lpstr>Игра «Сделай доброе дело» (работа в группе)</vt:lpstr>
      <vt:lpstr>Игра «Доскажи словечко»</vt:lpstr>
      <vt:lpstr>Ситуация «Кукла»</vt:lpstr>
      <vt:lpstr>Изготовление солнышка (коллективная работа)</vt:lpstr>
      <vt:lpstr>«КОДЕКС ДОБРА» 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 и ЗЛО</dc:title>
  <dc:creator>user1</dc:creator>
  <cp:lastModifiedBy>Татьяна</cp:lastModifiedBy>
  <cp:revision>38</cp:revision>
  <dcterms:created xsi:type="dcterms:W3CDTF">2013-04-10T04:51:57Z</dcterms:created>
  <dcterms:modified xsi:type="dcterms:W3CDTF">2018-02-03T11:26:43Z</dcterms:modified>
</cp:coreProperties>
</file>