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77" r:id="rId3"/>
    <p:sldId id="275" r:id="rId4"/>
    <p:sldId id="276" r:id="rId5"/>
    <p:sldId id="256" r:id="rId6"/>
    <p:sldId id="278" r:id="rId7"/>
    <p:sldId id="279" r:id="rId8"/>
    <p:sldId id="258" r:id="rId9"/>
    <p:sldId id="280" r:id="rId10"/>
    <p:sldId id="281" r:id="rId11"/>
    <p:sldId id="282" r:id="rId12"/>
    <p:sldId id="261" r:id="rId13"/>
    <p:sldId id="283" r:id="rId14"/>
    <p:sldId id="284" r:id="rId15"/>
    <p:sldId id="285" r:id="rId16"/>
    <p:sldId id="286" r:id="rId17"/>
    <p:sldId id="289" r:id="rId18"/>
    <p:sldId id="266" r:id="rId19"/>
    <p:sldId id="267" r:id="rId20"/>
    <p:sldId id="268" r:id="rId21"/>
    <p:sldId id="290" r:id="rId22"/>
    <p:sldId id="292" r:id="rId23"/>
    <p:sldId id="270" r:id="rId24"/>
    <p:sldId id="271" r:id="rId25"/>
    <p:sldId id="272" r:id="rId26"/>
    <p:sldId id="273" r:id="rId27"/>
    <p:sldId id="293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42;&#1054;&#1057;&#1055;&#1048;&#1058;&#1040;&#1058;&#1045;&#1051;&#1068;%20&#1043;&#1054;&#1044;&#1040;%202018\&#1047;&#1040;&#1053;&#1071;&#1058;&#1048;&#1045;\6_-_Esli_nravitsya_tebe_to_delaj_tak.mp3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42;&#1054;&#1057;&#1055;&#1048;&#1058;&#1040;&#1058;&#1045;&#1051;&#1068;%20&#1043;&#1054;&#1044;&#1040;%202018\&#1047;&#1040;&#1053;&#1071;&#1058;&#1048;&#1045;\Zvuki_morya_-_Relaks_pod_zvuki_morya_(iPlayer.fm).mp3" TargetMode="Externa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085;&#1072;\Desktop\&#1042;&#1054;&#1057;&#1055;&#1048;&#1058;&#1040;&#1058;&#1045;&#1051;&#1068;%20&#1043;&#1054;&#1044;&#1040;%202018\&#1047;&#1040;&#1053;&#1071;&#1058;&#1048;&#1045;\&#1079;&#1074;&#1091;&#1082;%20-%20&#1074;&#1079;&#1083;&#1077;&#1090;&#1072;&#1102;&#1097;&#1077;&#1075;&#1086;%20&#1089;&#1072;&#1084;&#1086;&#1083;&#1105;&#1090;&#1072;%20-)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puteshestvie-v-krym-volshebnye-mesta-goroda-more-gory-solnce-video_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389095_krym_priroda_golub_sad_1680x1050_(www.GdeFon.ru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436096" y="5373216"/>
            <a:ext cx="2752162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ЯЛТА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8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23232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polyana-skazok-krym-yalta_14685657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Nikitskii_botanicheskii_sad_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User\Desktop\hello_html_19169eba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485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_-_Esli_nravitsya_tebe_to_delaj_tak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ra-89002-red-wings-sukhoi-superjet-100-95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Zvuki_morya_-_Relaks_pod_zvuki_morya_(iPlay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2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0" y="0"/>
            <a:ext cx="9525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traveler-mir.com/files/maps/1/1/karta-kryma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Стрелка вниз 1"/>
          <p:cNvSpPr/>
          <p:nvPr/>
        </p:nvSpPr>
        <p:spPr>
          <a:xfrm rot="1051220">
            <a:off x="4493929" y="2655820"/>
            <a:ext cx="715540" cy="150514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18260605">
            <a:off x="1941101" y="-56625"/>
            <a:ext cx="715540" cy="150514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146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User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самолеты авиакомпании нордвин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CwUblBhXUAAo39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звук - взлетающего самолёта 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krimskie_gor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gallery_38877_1_17646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800xkrim_2008_may_korovki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</Words>
  <Application>Microsoft Office PowerPoint</Application>
  <PresentationFormat>Экран (4:3)</PresentationFormat>
  <Paragraphs>1</Paragraphs>
  <Slides>28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Анжелика</dc:creator>
  <cp:lastModifiedBy>Пользователь Windows</cp:lastModifiedBy>
  <cp:revision>25</cp:revision>
  <dcterms:created xsi:type="dcterms:W3CDTF">2017-02-14T17:07:22Z</dcterms:created>
  <dcterms:modified xsi:type="dcterms:W3CDTF">2018-01-18T16:27:21Z</dcterms:modified>
</cp:coreProperties>
</file>