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5" r:id="rId10"/>
    <p:sldId id="268" r:id="rId11"/>
    <p:sldId id="264" r:id="rId12"/>
    <p:sldId id="270" r:id="rId13"/>
    <p:sldId id="271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691" y="-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7433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545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697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48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533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66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65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268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771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717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3926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3E0B8-E97A-4A84-8483-F967EE7B0435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B0DB0-6658-4723-BAAE-0758A2EF4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9509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73" y="1227137"/>
            <a:ext cx="5969689" cy="40687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80"/>
          <a:stretch/>
        </p:blipFill>
        <p:spPr>
          <a:xfrm>
            <a:off x="6189662" y="1227137"/>
            <a:ext cx="5824538" cy="400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5764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5000" y="0"/>
            <a:ext cx="3932237" cy="6477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успеха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14429" y="1258467"/>
            <a:ext cx="2421346" cy="99241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ww.b17.ru/foto/uploaded/upl_1618852988_147243_9fym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4152" y="646502"/>
            <a:ext cx="1909915" cy="176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88846" y="2119580"/>
            <a:ext cx="7697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8000" b="1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3488846" y="3218637"/>
            <a:ext cx="2784954" cy="1030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r>
              <a:rPr lang="ru-RU" sz="61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4151" y="2781300"/>
            <a:ext cx="1909915" cy="190518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488846" y="4024768"/>
            <a:ext cx="7697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8000" b="1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3488846" y="5243897"/>
            <a:ext cx="3014992" cy="10701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4151" y="5051394"/>
            <a:ext cx="2229814" cy="1455201"/>
          </a:xfrm>
          <a:prstGeom prst="rect">
            <a:avLst/>
          </a:prstGeom>
        </p:spPr>
      </p:pic>
      <p:sp>
        <p:nvSpPr>
          <p:cNvPr id="12" name="Правая фигурная скобка 11"/>
          <p:cNvSpPr/>
          <p:nvPr/>
        </p:nvSpPr>
        <p:spPr>
          <a:xfrm>
            <a:off x="6120656" y="1258468"/>
            <a:ext cx="1117600" cy="5055622"/>
          </a:xfrm>
          <a:prstGeom prst="rightBrac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3"/>
          <p:cNvSpPr txBox="1">
            <a:spLocks/>
          </p:cNvSpPr>
          <p:nvPr/>
        </p:nvSpPr>
        <p:spPr>
          <a:xfrm>
            <a:off x="7971945" y="1609722"/>
            <a:ext cx="3014992" cy="10701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26841" y="2462783"/>
            <a:ext cx="3911601" cy="391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759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6689" y="1731580"/>
            <a:ext cx="3823199" cy="351352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46" t="22036" r="23054" b="4074"/>
          <a:stretch/>
        </p:blipFill>
        <p:spPr>
          <a:xfrm>
            <a:off x="419100" y="1069975"/>
            <a:ext cx="4191000" cy="46450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10100" y="2260600"/>
            <a:ext cx="3225800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7264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180776"/>
            <a:ext cx="9307512" cy="10922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"В каких ситуациях человек добился успеха сам, а в каких это просто удача?"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2588" y="1411684"/>
            <a:ext cx="10221912" cy="4711700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выиграли в лотерею крупную сумму денег.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 и заняли призовое место на соревнованиях.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удачно (наобум) ответили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 теста по предмету и получили оценку отлично.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неожиданно повысили в должности.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и долго плодотворно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работали,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вас повысили в должности.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увлекались литературой, но после участия в поэтическом конкурсе, вас выбрали лучшим стихотворцем в школе.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день в новом классе и сразу нашли общий язык со всеми одноклассниками.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первым решили все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контрольной по математике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«5». </a:t>
            </a:r>
          </a:p>
        </p:txBody>
      </p:sp>
      <p:pic>
        <p:nvPicPr>
          <p:cNvPr id="8194" name="Picture 2" descr="https://a.d-cd.net/6f5ea804k364-1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63607" y="42068"/>
            <a:ext cx="2628393" cy="205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5656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un9-81.userapi.com/sun9-78/impf/lB6Cpxn6hWlt055FI8CibbwYIE2F1pFejXWsYg/sefmgI5s8BQ.jpg?size=1590x530&amp;quality=95&amp;crop=0,0,1590,530&amp;sign=75f9aebcf3e027031c6c71f8f1cd00e1&amp;type=cover_grou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400" y="4725194"/>
            <a:ext cx="518160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xn--52-kmc.xn--80aafey1amqq.xn--d1acj3b/images/events/cover/2eb3c0565977b78112783c77d7e4e56b_bi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4975" y="1872672"/>
            <a:ext cx="3988832" cy="2655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37118" y="0"/>
            <a:ext cx="2387769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6901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1387" y="688618"/>
            <a:ext cx="7694449" cy="577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46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1850" y="469900"/>
            <a:ext cx="10515600" cy="1109662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стать успешным?»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1780691"/>
            <a:ext cx="6322882" cy="474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6046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515938"/>
            <a:ext cx="10515600" cy="285273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успешность (успех)?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добиться успеха?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67700" y="1781175"/>
            <a:ext cx="38100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0444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 – это…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1632743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Удача в достижении чего-либо</a:t>
            </a:r>
          </a:p>
          <a:p>
            <a:pPr marL="0" indent="0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Общественное признание</a:t>
            </a:r>
          </a:p>
          <a:p>
            <a:pPr marL="0" indent="0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Хорошие результаты в работе, учебе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302000" y="5464904"/>
            <a:ext cx="8559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Толковый словарь русского языка </a:t>
            </a:r>
          </a:p>
          <a:p>
            <a:pPr algn="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С.И. Ожегова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21601" y="684276"/>
            <a:ext cx="4470400" cy="362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8311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5532437"/>
            <a:ext cx="6261100" cy="1325563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же не было у Алисы?</a:t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17525"/>
            <a:ext cx="74930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«...- Не скажете ли мне, по какой дороге мне отсюда идти?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сильно зависит от того, куда вы хотите прийти. - сказал Кот.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Мне, в общем-то, все равно... - сказала Алиса.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Тогда не важно, какой дорогой идти, - сказал Кот.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…Лишь бы прийти куда-нибудь, - добавила Алиса как объяснение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О, туда вы наверняка придете, - сказал Кот,- если только будете идти достаточно долго…»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7524" y="517525"/>
            <a:ext cx="3838167" cy="439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0285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32237" cy="6477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успеха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70581" y="1332775"/>
            <a:ext cx="2398712" cy="11684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ww.b17.ru/foto/uploaded/upl_1618852988_147243_9fym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8999" y="2822735"/>
            <a:ext cx="3804755" cy="352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2926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32237" cy="6477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успеха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7024" y="1320801"/>
            <a:ext cx="2398712" cy="11684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ww.b17.ru/foto/uploaded/upl_1618852988_147243_9fym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2102" y="2875565"/>
            <a:ext cx="3804755" cy="352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38208" y="1092956"/>
            <a:ext cx="8867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9600" b="1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6177462" y="1293949"/>
            <a:ext cx="3828686" cy="116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2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7462" y="2757999"/>
            <a:ext cx="3652420" cy="364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3051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32237" cy="6477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успеха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9929" y="1293586"/>
            <a:ext cx="2497593" cy="1168400"/>
          </a:xfrm>
        </p:spPr>
        <p:txBody>
          <a:bodyPr>
            <a:normAutofit/>
          </a:bodyPr>
          <a:lstStyle/>
          <a:p>
            <a:r>
              <a:rPr lang="ru-RU" sz="61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61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ww.b17.ru/foto/uploaded/upl_1618852988_147243_9fym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819" y="2617025"/>
            <a:ext cx="2976703" cy="275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03965" y="1092956"/>
            <a:ext cx="7697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8000" b="1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4012424" y="1293586"/>
            <a:ext cx="3828686" cy="116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1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r>
              <a:rPr lang="ru-RU" sz="61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9510" y="2416394"/>
            <a:ext cx="3101838" cy="309416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210045" y="1092955"/>
            <a:ext cx="7697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8000" b="1" cap="none" spc="0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8161008" y="1346201"/>
            <a:ext cx="3828686" cy="1168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200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08230" y="2617025"/>
            <a:ext cx="4383770" cy="286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9619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7788" y="233035"/>
            <a:ext cx="9891712" cy="11684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Поступайте так.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 полюбит весь мир: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9192" y="1089025"/>
            <a:ext cx="7136533" cy="535688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общении искренне интересуйтесь собеседником, его проблемами.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Добивайтесь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чтобы люди были заинтересованы сделать то, что Вы предлагаете им сделать.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пытайтесь переделать человека для того, чтобы Вам с ним было удобно жить.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критикуйте людей, это бесполезно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Сообщая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человеку о том, что он не прав, используйте дружеский подход (он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 изменит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мнение, чем самое большое негодование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внимательны к людям.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улыбайтесь</a:t>
            </a:r>
            <a:endParaRPr lang="ru-RU" dirty="0"/>
          </a:p>
        </p:txBody>
      </p:sp>
      <p:pic>
        <p:nvPicPr>
          <p:cNvPr id="3082" name="Picture 10" descr="https://thumbs.dreamstime.com/b/d-rendering-satisfied-person-three-boxes-green-checkmarks-success-concept-1937733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5725" y="1089025"/>
            <a:ext cx="4486275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390533" y="6118880"/>
            <a:ext cx="2558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(Дейл Карнеги)</a:t>
            </a:r>
          </a:p>
        </p:txBody>
      </p:sp>
    </p:spTree>
    <p:extLst>
      <p:ext uri="{BB962C8B-B14F-4D97-AF65-F5344CB8AC3E}">
        <p14:creationId xmlns:p14="http://schemas.microsoft.com/office/powerpoint/2010/main" xmlns="" val="2735093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358</Words>
  <Application>Microsoft Office PowerPoint</Application>
  <PresentationFormat>Произвольный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«Как стать успешным?»</vt:lpstr>
      <vt:lpstr>Что такое успешность (успех)?  Как добиться успеха?</vt:lpstr>
      <vt:lpstr>Успех – это…</vt:lpstr>
      <vt:lpstr>Чего же не было у Алисы? </vt:lpstr>
      <vt:lpstr>Формула успеха</vt:lpstr>
      <vt:lpstr>Формула успеха</vt:lpstr>
      <vt:lpstr>Формула успеха</vt:lpstr>
      <vt:lpstr>Поступайте так. И Вас полюбит весь мир: </vt:lpstr>
      <vt:lpstr>Формула успеха</vt:lpstr>
      <vt:lpstr>Слайд 11</vt:lpstr>
      <vt:lpstr>"В каких ситуациях человек добился успеха сам, а в каких это просто удача?"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Хайрутдинова  Альфия Измаиловна</dc:title>
  <dc:creator>Альфия</dc:creator>
  <cp:lastModifiedBy>Любовь Лукьянова</cp:lastModifiedBy>
  <cp:revision>16</cp:revision>
  <dcterms:created xsi:type="dcterms:W3CDTF">2022-04-15T14:16:43Z</dcterms:created>
  <dcterms:modified xsi:type="dcterms:W3CDTF">2024-12-23T16:47:32Z</dcterms:modified>
</cp:coreProperties>
</file>