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4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9" r:id="rId13"/>
    <p:sldId id="284" r:id="rId14"/>
    <p:sldId id="268" r:id="rId15"/>
    <p:sldId id="291" r:id="rId16"/>
    <p:sldId id="270" r:id="rId17"/>
    <p:sldId id="286" r:id="rId18"/>
    <p:sldId id="272" r:id="rId19"/>
    <p:sldId id="273" r:id="rId20"/>
    <p:sldId id="274" r:id="rId21"/>
    <p:sldId id="275" r:id="rId22"/>
    <p:sldId id="296" r:id="rId23"/>
    <p:sldId id="276" r:id="rId24"/>
    <p:sldId id="277" r:id="rId25"/>
    <p:sldId id="288" r:id="rId26"/>
    <p:sldId id="283" r:id="rId27"/>
    <p:sldId id="293" r:id="rId28"/>
    <p:sldId id="278" r:id="rId29"/>
    <p:sldId id="282" r:id="rId30"/>
    <p:sldId id="28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E8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2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98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983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1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54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51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434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533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923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155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92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02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99029-734C-4B55-A960-B0A354118D33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4FC78-551A-4B86-BA96-7BA3A99DD2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3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jp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642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30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42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93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33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59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1560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34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18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20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290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50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6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ождь 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4790.3125"/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11260"/>
            <a:ext cx="609600" cy="609600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547664" y="260648"/>
            <a:ext cx="6048672" cy="1404736"/>
          </a:xfrm>
          <a:prstGeom prst="cloudCallout">
            <a:avLst>
              <a:gd name="adj1" fmla="val -20690"/>
              <a:gd name="adj2" fmla="val 10302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762588">
            <a:off x="2081782" y="1411315"/>
            <a:ext cx="108012" cy="61148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6792"/>
            <a:ext cx="201613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7281">
            <a:off x="4269278" y="1660916"/>
            <a:ext cx="198144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2025">
            <a:off x="5364086" y="1476472"/>
            <a:ext cx="3841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2234">
            <a:off x="6588224" y="1382096"/>
            <a:ext cx="3841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99" y="4265813"/>
            <a:ext cx="2006879" cy="20789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683" y="4581128"/>
            <a:ext cx="1889490" cy="19168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374596"/>
            <a:ext cx="1757784" cy="158796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215" y="40666"/>
            <a:ext cx="1961270" cy="19576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101" y="3529884"/>
            <a:ext cx="1679496" cy="16894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693" y="4005064"/>
            <a:ext cx="1758214" cy="184771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31872"/>
            <a:ext cx="1814849" cy="16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1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L -0.15087 0.6488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3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6597 0.6469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3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066 0.663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3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5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08142 0.6872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5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25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25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254 L 0.16268 0.6879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3" y="3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25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750"/>
                            </p:stCondLst>
                            <p:childTnLst>
                              <p:par>
                                <p:cTn id="6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750"/>
                            </p:stCondLst>
                            <p:childTnLst>
                              <p:par>
                                <p:cTn id="6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750"/>
                            </p:stCondLst>
                            <p:childTnLst>
                              <p:par>
                                <p:cTn id="7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750"/>
                            </p:stCondLst>
                            <p:childTnLst>
                              <p:par>
                                <p:cTn id="7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250"/>
                            </p:stCondLst>
                            <p:childTnLst>
                              <p:par>
                                <p:cTn id="8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250"/>
                            </p:stCondLst>
                            <p:childTnLst>
                              <p:par>
                                <p:cTn id="8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250"/>
                            </p:stCondLst>
                            <p:childTnLst>
                              <p:par>
                                <p:cTn id="8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250"/>
                            </p:stCondLst>
                            <p:childTnLst>
                              <p:par>
                                <p:cTn id="9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750"/>
                            </p:stCondLst>
                            <p:childTnLst>
                              <p:par>
                                <p:cTn id="10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1750"/>
                            </p:stCondLst>
                            <p:childTnLst>
                              <p:par>
                                <p:cTn id="10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750"/>
                            </p:stCondLst>
                            <p:childTnLst>
                              <p:par>
                                <p:cTn id="10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3750"/>
                            </p:stCondLst>
                            <p:childTnLst>
                              <p:par>
                                <p:cTn id="11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4750"/>
                            </p:stCondLst>
                            <p:childTnLst>
                              <p:par>
                                <p:cTn id="113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75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6250"/>
                            </p:stCondLst>
                            <p:childTnLst>
                              <p:par>
                                <p:cTn id="12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7250"/>
                            </p:stCondLst>
                            <p:childTnLst>
                              <p:par>
                                <p:cTn id="12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8250"/>
                            </p:stCondLst>
                            <p:childTnLst>
                              <p:par>
                                <p:cTn id="13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9250"/>
                            </p:stCondLst>
                            <p:childTnLst>
                              <p:par>
                                <p:cTn id="13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250"/>
                            </p:stCondLst>
                            <p:childTnLst>
                              <p:par>
                                <p:cTn id="13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3250"/>
                            </p:stCondLst>
                            <p:childTnLst>
                              <p:par>
                                <p:cTn id="14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6250"/>
                            </p:stCondLst>
                            <p:childTnLst>
                              <p:par>
                                <p:cTn id="14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3 -0.09282 C 0.08802 -0.09282 0.20295 -0.01551 0.20295 0.07986 C 0.20295 0.17569 0.08802 0.2537 -0.0533 0.2537 C -0.19461 0.2537 -0.30902 0.17569 -0.30902 0.07986 C -0.30902 -0.01551 -0.19461 -0.09282 -0.0533 -0.09282 Z " pathEditMode="relative" rAng="0" ptsTypes="fffff">
                                      <p:cBhvr>
                                        <p:cTn id="14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925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0750"/>
                            </p:stCondLst>
                            <p:childTnLst>
                              <p:par>
                                <p:cTn id="155" presetID="4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122 0.06528 C 0.1592 0.07338 0.16823 0.08125 0.17222 0.0912 C 0.17622 0.10231 0.1783 0.11528 0.18021 0.12824 C 0.18229 0.1412 0.18021 0.15231 0.1783 0.16435 C 0.17622 0.17523 0.17326 0.18727 0.16615 0.19722 C 0.16024 0.20718 0.15017 0.21528 0.13924 0.2213 C 0.12917 0.22731 0.11719 0.23125 0.10521 0.23333 C 0.09323 0.23518 0.08125 0.23518 0.07014 0.23333 C 0.05816 0.23125 0.04722 0.22639 0.0382 0.21829 C 0.02917 0.21134 0.02118 0.20231 0.01719 0.1912 C 0.01215 0.18125 0.01024 0.16736 0.01024 0.15625 C 0.0092 0.14537 0.01024 0.13218 0.01528 0.1213 C 0.02014 0.11134 0.02917 0.10324 0.04115 0.0993 C 0.0533 0.0963 0.06528 0.10023 0.07326 0.10718 C 0.08021 0.11435 0.08524 0.12523 0.08629 0.13819 C 0.08629 0.15139 0.08524 0.16319 0.08021 0.17338 C 0.07517 0.18333 0.07622 0.18518 0.05625 0.19838 C 0.0382 0.21227 0.02014 0.20833 0.0092 0.20926 C -0.00174 0.20926 -0.01076 0.20532 -0.0217 0.20139 C -0.03385 0.1963 -0.04375 0.18727 -0.05087 0.17917 C -0.05781 0.1713 -0.06076 0.16134 -0.06476 0.14537 C -0.06771 0.12917 -0.06771 0.1213 -0.06771 0.10926 C -0.06771 0.09722 -0.06771 0.08518 -0.06771 0.07338 " pathEditMode="relative" rAng="0" ptsTypes="fffffffffffffffffffffff">
                                      <p:cBhvr>
                                        <p:cTn id="15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92" y="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6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3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64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2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55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9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594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0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6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78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03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51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07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2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13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0</Words>
  <Application>Microsoft Office PowerPoint</Application>
  <PresentationFormat>Экран (4:3)</PresentationFormat>
  <Paragraphs>0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win36986@outlook.com</dc:creator>
  <cp:lastModifiedBy>Александра Тишкова</cp:lastModifiedBy>
  <cp:revision>27</cp:revision>
  <dcterms:created xsi:type="dcterms:W3CDTF">2018-10-28T12:37:46Z</dcterms:created>
  <dcterms:modified xsi:type="dcterms:W3CDTF">2021-04-27T08:51:17Z</dcterms:modified>
</cp:coreProperties>
</file>