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68" r:id="rId5"/>
    <p:sldId id="267" r:id="rId6"/>
    <p:sldId id="266" r:id="rId7"/>
    <p:sldId id="257" r:id="rId8"/>
    <p:sldId id="258" r:id="rId9"/>
    <p:sldId id="259" r:id="rId10"/>
    <p:sldId id="260" r:id="rId11"/>
    <p:sldId id="261" r:id="rId12"/>
    <p:sldId id="262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2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8820472" cy="2232248"/>
          </a:xfrm>
        </p:spPr>
        <p:txBody>
          <a:bodyPr/>
          <a:lstStyle/>
          <a:p>
            <a:r>
              <a:rPr lang="ru-RU" sz="4800" dirty="0" smtClean="0"/>
              <a:t>Проект </a:t>
            </a:r>
            <a:br>
              <a:rPr lang="ru-RU" sz="4800" dirty="0" smtClean="0"/>
            </a:br>
            <a:r>
              <a:rPr lang="ru-RU" sz="4800" dirty="0" smtClean="0"/>
              <a:t>«</a:t>
            </a:r>
            <a:r>
              <a:rPr lang="en-US" sz="4800" dirty="0" smtClean="0"/>
              <a:t>Victory Day/Independence Day</a:t>
            </a:r>
            <a:r>
              <a:rPr lang="ru-RU" sz="4800" dirty="0" smtClean="0"/>
              <a:t>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Проект «День Победы / День Независимости»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424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Б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25359"/>
            <a:ext cx="4422324" cy="330789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527" y="2456904"/>
            <a:ext cx="4380149" cy="327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7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Б класс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07595"/>
            <a:ext cx="4499992" cy="336599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127" y="2340597"/>
            <a:ext cx="4455871" cy="333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29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Б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94138"/>
            <a:ext cx="5904656" cy="4416682"/>
          </a:xfrm>
        </p:spPr>
      </p:pic>
    </p:spTree>
    <p:extLst>
      <p:ext uri="{BB962C8B-B14F-4D97-AF65-F5344CB8AC3E}">
        <p14:creationId xmlns:p14="http://schemas.microsoft.com/office/powerpoint/2010/main" val="25815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a typeface="Times New Roman"/>
              </a:rPr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212529"/>
                </a:solidFill>
                <a:ea typeface="Times New Roman"/>
              </a:rPr>
              <a:t>Организация </a:t>
            </a:r>
            <a:r>
              <a:rPr lang="ru-RU" dirty="0">
                <a:solidFill>
                  <a:srgbClr val="212529"/>
                </a:solidFill>
                <a:ea typeface="Times New Roman"/>
              </a:rPr>
              <a:t>совместной деятельности во время учебного процесса и грамотно построенная работа в группах формирует коммуникативные навыки у детей. Подобного рода занятия подразумевают умение ставить общие цели, совместно выполнять задания и учитывать силы и вклад всех участников. </a:t>
            </a:r>
            <a:endParaRPr lang="ru-RU" dirty="0" smtClean="0">
              <a:solidFill>
                <a:srgbClr val="212529"/>
              </a:solidFill>
              <a:ea typeface="Times New Roman"/>
            </a:endParaRPr>
          </a:p>
          <a:p>
            <a:pPr algn="just"/>
            <a:r>
              <a:rPr lang="ru-RU" dirty="0" smtClean="0">
                <a:solidFill>
                  <a:srgbClr val="212529"/>
                </a:solidFill>
                <a:ea typeface="Times New Roman"/>
              </a:rPr>
              <a:t>Тем </a:t>
            </a:r>
            <a:r>
              <a:rPr lang="ru-RU" dirty="0">
                <a:solidFill>
                  <a:srgbClr val="212529"/>
                </a:solidFill>
                <a:ea typeface="Times New Roman"/>
              </a:rPr>
              <a:t>не менее, главной задачей таких уроков остается обучение иностранному языку.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40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7785547" cy="5831215"/>
          </a:xfrm>
        </p:spPr>
      </p:pic>
    </p:spTree>
    <p:extLst>
      <p:ext uri="{BB962C8B-B14F-4D97-AF65-F5344CB8AC3E}">
        <p14:creationId xmlns:p14="http://schemas.microsoft.com/office/powerpoint/2010/main" val="20597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ru-RU" sz="2800" dirty="0" smtClean="0"/>
              <a:t> В </a:t>
            </a:r>
            <a:r>
              <a:rPr lang="ru-RU" sz="2800" dirty="0"/>
              <a:t>каждой стране есть свои праздники и традиции. Чтобы понять народы, недостаточно только изучения языка. Основные государственные праздники этих стран существовали в разные времена, но до сих пор они не потеряли своего значения, поскольку являются неотъемлемой частью жизни каждого человека.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24936" cy="1363758"/>
          </a:xfrm>
        </p:spPr>
        <p:txBody>
          <a:bodyPr/>
          <a:lstStyle/>
          <a:p>
            <a:r>
              <a:rPr lang="ru-RU" i="1" dirty="0" smtClean="0"/>
              <a:t>Актуальность темы проекта: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6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 Повышение </a:t>
            </a:r>
            <a:r>
              <a:rPr lang="ru-RU" sz="2800" dirty="0"/>
              <a:t>эффективности усвоения учебного материала за счёт одновременного изложения </a:t>
            </a:r>
            <a:r>
              <a:rPr lang="ru-RU" sz="2800"/>
              <a:t>учащимися </a:t>
            </a:r>
            <a:r>
              <a:rPr lang="ru-RU" sz="2800" smtClean="0"/>
              <a:t>необходимых </a:t>
            </a:r>
            <a:r>
              <a:rPr lang="ru-RU" sz="2800" dirty="0"/>
              <a:t>сведений и совершенствование приёмов умственного труда (работа со справочной литературой и </a:t>
            </a:r>
            <a:r>
              <a:rPr lang="ru-RU" sz="2800" dirty="0" err="1"/>
              <a:t>Internet</a:t>
            </a:r>
            <a:r>
              <a:rPr lang="ru-RU" sz="2800" dirty="0"/>
              <a:t> – ресурсами</a:t>
            </a:r>
            <a:r>
              <a:rPr lang="ru-RU" sz="2800" dirty="0" smtClean="0"/>
              <a:t>).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Цель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86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844824"/>
            <a:ext cx="7745505" cy="428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/>
          </a:p>
          <a:p>
            <a:pPr algn="ctr"/>
            <a:r>
              <a:rPr lang="ru-RU" sz="2800" i="1" dirty="0"/>
              <a:t>Образовательные:</a:t>
            </a:r>
            <a:endParaRPr lang="ru-RU" sz="2800" dirty="0"/>
          </a:p>
          <a:p>
            <a:pPr lvl="0" algn="just"/>
            <a:r>
              <a:rPr lang="ru-RU" sz="2800" dirty="0"/>
              <a:t>способствовать формированию навыков устной речи, чтения;</a:t>
            </a:r>
          </a:p>
          <a:p>
            <a:pPr lvl="0" algn="just"/>
            <a:r>
              <a:rPr lang="ru-RU" sz="2800" dirty="0"/>
              <a:t>обобщить и систематизировать полученные знания по истории и английскому языку по теме;</a:t>
            </a:r>
          </a:p>
          <a:p>
            <a:pPr lvl="0" algn="just"/>
            <a:r>
              <a:rPr lang="ru-RU" sz="2800" dirty="0"/>
              <a:t>обучать навыкам исследовательской деятельности и представлять свой опыт аудитории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080120"/>
          </a:xfrm>
        </p:spPr>
        <p:txBody>
          <a:bodyPr/>
          <a:lstStyle/>
          <a:p>
            <a:r>
              <a:rPr lang="ru-RU" i="1" dirty="0" smtClean="0"/>
              <a:t>Задачи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14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844824"/>
            <a:ext cx="7745505" cy="428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/>
          </a:p>
          <a:p>
            <a:pPr algn="ctr"/>
            <a:r>
              <a:rPr lang="ru-RU" sz="2800" i="1" dirty="0" smtClean="0"/>
              <a:t>Развивающие</a:t>
            </a:r>
            <a:r>
              <a:rPr lang="ru-RU" sz="2800" i="1" dirty="0"/>
              <a:t>:</a:t>
            </a:r>
            <a:endParaRPr lang="ru-RU" sz="2800" dirty="0"/>
          </a:p>
          <a:p>
            <a:pPr lvl="0" algn="just"/>
            <a:r>
              <a:rPr lang="ru-RU" sz="2800" dirty="0"/>
              <a:t>развивать познавательный интерес к культуре и традициям стран изучаемого языка;</a:t>
            </a:r>
          </a:p>
          <a:p>
            <a:pPr lvl="0" algn="just"/>
            <a:r>
              <a:rPr lang="ru-RU" sz="2800" dirty="0"/>
              <a:t>развивать толерантность и умение работать в группах;</a:t>
            </a:r>
          </a:p>
          <a:p>
            <a:pPr lvl="0" algn="just"/>
            <a:r>
              <a:rPr lang="ru-RU" sz="2800" dirty="0"/>
              <a:t>развивать навыки проектной деятельности.</a:t>
            </a:r>
          </a:p>
          <a:p>
            <a:pPr marL="0" indent="0" algn="ctr"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080120"/>
          </a:xfrm>
        </p:spPr>
        <p:txBody>
          <a:bodyPr/>
          <a:lstStyle/>
          <a:p>
            <a:r>
              <a:rPr lang="ru-RU" i="1" dirty="0" smtClean="0"/>
              <a:t>Задачи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5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844824"/>
            <a:ext cx="7745505" cy="428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/>
          </a:p>
          <a:p>
            <a:pPr algn="ctr"/>
            <a:r>
              <a:rPr lang="ru-RU" i="1" dirty="0" smtClean="0"/>
              <a:t>Воспитательные</a:t>
            </a:r>
            <a:r>
              <a:rPr lang="ru-RU" i="1" dirty="0"/>
              <a:t>:</a:t>
            </a:r>
            <a:endParaRPr lang="ru-RU" dirty="0"/>
          </a:p>
          <a:p>
            <a:pPr lvl="0" algn="just"/>
            <a:r>
              <a:rPr lang="ru-RU" dirty="0"/>
              <a:t>воспитывать уважительное отношение к истории, традициям и культуре других народов;</a:t>
            </a:r>
          </a:p>
          <a:p>
            <a:pPr lvl="0" algn="just"/>
            <a:r>
              <a:rPr lang="ru-RU" dirty="0"/>
              <a:t>воспитывать желание учащихся овладевать коммуникативными, </a:t>
            </a:r>
            <a:r>
              <a:rPr lang="ru-RU" smtClean="0"/>
              <a:t>дискуссивными</a:t>
            </a:r>
            <a:r>
              <a:rPr lang="ru-RU" dirty="0" smtClean="0"/>
              <a:t> </a:t>
            </a:r>
            <a:r>
              <a:rPr lang="ru-RU" dirty="0"/>
              <a:t>и информационными компетенциями;</a:t>
            </a:r>
          </a:p>
          <a:p>
            <a:pPr algn="just"/>
            <a:r>
              <a:rPr lang="ru-RU" dirty="0"/>
              <a:t>воспитать у обучающихся патриотические чувства к своей Родине, гордость за её героическое прошлое, уважение к участникам Великой Отечественной войны.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080120"/>
          </a:xfrm>
        </p:spPr>
        <p:txBody>
          <a:bodyPr/>
          <a:lstStyle/>
          <a:p>
            <a:r>
              <a:rPr lang="ru-RU" i="1" dirty="0" smtClean="0"/>
              <a:t>Задачи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5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4325466" cy="32354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А класс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76872"/>
            <a:ext cx="4353807" cy="325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3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А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1524"/>
            <a:ext cx="4405801" cy="329553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1524"/>
            <a:ext cx="4405801" cy="329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9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А класс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6048672" cy="4524406"/>
          </a:xfrm>
        </p:spPr>
      </p:pic>
    </p:spTree>
    <p:extLst>
      <p:ext uri="{BB962C8B-B14F-4D97-AF65-F5344CB8AC3E}">
        <p14:creationId xmlns:p14="http://schemas.microsoft.com/office/powerpoint/2010/main" val="411721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213</TotalTime>
  <Words>278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Проект  «Victory Day/Independence Day»</vt:lpstr>
      <vt:lpstr>Актуальность темы проекта: </vt:lpstr>
      <vt:lpstr>Цель проекта:</vt:lpstr>
      <vt:lpstr>Задачи проекта:</vt:lpstr>
      <vt:lpstr>Задачи проекта:</vt:lpstr>
      <vt:lpstr>Задачи проекта:</vt:lpstr>
      <vt:lpstr>5 А класс</vt:lpstr>
      <vt:lpstr>5 А класс</vt:lpstr>
      <vt:lpstr>5 А класс</vt:lpstr>
      <vt:lpstr>5 Б класс</vt:lpstr>
      <vt:lpstr>5 Б класс</vt:lpstr>
      <vt:lpstr>5 Б класс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«Victory Day/Independence Day»</dc:title>
  <dc:creator>comp_5</dc:creator>
  <cp:lastModifiedBy>comp_5</cp:lastModifiedBy>
  <cp:revision>11</cp:revision>
  <dcterms:created xsi:type="dcterms:W3CDTF">2022-04-13T09:46:46Z</dcterms:created>
  <dcterms:modified xsi:type="dcterms:W3CDTF">2022-04-14T08:47:44Z</dcterms:modified>
</cp:coreProperties>
</file>