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ия\Desktop\1473172743_princ4.jpg"/>
          <p:cNvPicPr>
            <a:picLocks noChangeAspect="1" noChangeArrowheads="1"/>
          </p:cNvPicPr>
          <p:nvPr/>
        </p:nvPicPr>
        <p:blipFill>
          <a:blip r:embed="rId2" cstate="print"/>
          <a:srcRect l="5901" t="3536" r="1827" b="6951"/>
          <a:stretch>
            <a:fillRect/>
          </a:stretch>
        </p:blipFill>
        <p:spPr bwMode="auto">
          <a:xfrm>
            <a:off x="-103183" y="0"/>
            <a:ext cx="926561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Наталия\Desktop\gallery_promo212611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88840"/>
            <a:ext cx="8246029" cy="45811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35896" y="548680"/>
            <a:ext cx="55081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Учрежден постановлением Иркутского генерал-губернатора от 17 мая 1916 года, а  11 января 1917 года создание заповедника было оформлено постановлением правительства</a:t>
            </a:r>
            <a:r>
              <a:rPr lang="ru-RU" b="1" dirty="0" smtClean="0">
                <a:latin typeface="Arial Black" pitchFamily="34" charset="0"/>
              </a:rPr>
              <a:t>.</a:t>
            </a:r>
            <a:r>
              <a:rPr lang="ru-RU" dirty="0" smtClean="0">
                <a:latin typeface="Arial Black" pitchFamily="34" charset="0"/>
              </a:rPr>
              <a:t> 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7" name="Picture 3" descr="C:\Users\Наталия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93" y="28964"/>
            <a:ext cx="3525495" cy="19742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ия\Desktop\so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177818"/>
            <a:ext cx="7020272" cy="4680182"/>
          </a:xfrm>
          <a:prstGeom prst="rect">
            <a:avLst/>
          </a:prstGeom>
          <a:noFill/>
        </p:spPr>
      </p:pic>
      <p:pic>
        <p:nvPicPr>
          <p:cNvPr id="3" name="Picture 3" descr="C:\Users\Наталия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93" y="28964"/>
            <a:ext cx="4173567" cy="233719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3968" y="18864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На момент создания насчитывалось всего 20—30 особей соболя, в настоящее время — 1—2 особи на 1 км². 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Наталия\Desktop\nerpa-baik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88640"/>
            <a:ext cx="4739268" cy="3145532"/>
          </a:xfrm>
          <a:prstGeom prst="rect">
            <a:avLst/>
          </a:prstGeom>
          <a:noFill/>
        </p:spPr>
      </p:pic>
      <p:pic>
        <p:nvPicPr>
          <p:cNvPr id="3076" name="Picture 4" descr="C:\Users\Наталия\Desktop\1a7a55ef-49d9-403b-ae40-963bbf2cecc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3886200" cy="2876550"/>
          </a:xfrm>
          <a:prstGeom prst="rect">
            <a:avLst/>
          </a:prstGeom>
          <a:noFill/>
        </p:spPr>
      </p:pic>
      <p:pic>
        <p:nvPicPr>
          <p:cNvPr id="3077" name="Picture 5" descr="C:\Users\Наталия\Desktop\d4164b7e-c4fd-4cbb-abe9-e904f73458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3" y="3081217"/>
            <a:ext cx="4896545" cy="3558155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5580112" y="4009005"/>
            <a:ext cx="331236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 середины 1930-х годов, выполнив целевую программу по соболю, перешёл в разряд комплексных заповедников.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ия\Desktop\86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62627"/>
            <a:ext cx="8928992" cy="66967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44208" y="5517232"/>
            <a:ext cx="2088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Arial Black" pitchFamily="34" charset="0"/>
              </a:rPr>
              <a:t>Зубр</a:t>
            </a:r>
            <a:endParaRPr lang="ru-RU" sz="5400" b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ия\Desktop\goral-amurski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69" y="188640"/>
            <a:ext cx="9019457" cy="64807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16632"/>
            <a:ext cx="2664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Arial Black" pitchFamily="34" charset="0"/>
              </a:rPr>
              <a:t>горал</a:t>
            </a:r>
            <a:endParaRPr lang="ru-RU" sz="48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аталия\Desktop\Kia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92" y="548680"/>
            <a:ext cx="9073008" cy="60486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372200" y="5589240"/>
            <a:ext cx="23762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Arial Black" pitchFamily="34" charset="0"/>
              </a:rPr>
              <a:t>кулан</a:t>
            </a:r>
            <a:endParaRPr lang="ru-RU" sz="44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талия\Desktop\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7333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260648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Arial Black" pitchFamily="34" charset="0"/>
              </a:rPr>
              <a:t>бухарский олень</a:t>
            </a:r>
            <a:endParaRPr lang="ru-RU" sz="40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аталия\Desktop\tamur_z0_59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84" y="476672"/>
            <a:ext cx="9081116" cy="60486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868144" y="5157192"/>
            <a:ext cx="2160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Arial Black" pitchFamily="34" charset="0"/>
                <a:cs typeface="Arial" pitchFamily="34" charset="0"/>
              </a:rPr>
              <a:t>тигр</a:t>
            </a:r>
            <a:endParaRPr lang="ru-RU" sz="5400" dirty="0"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57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Наталия</dc:creator>
  <cp:lastModifiedBy>Наталия</cp:lastModifiedBy>
  <cp:revision>5</cp:revision>
  <dcterms:created xsi:type="dcterms:W3CDTF">2016-12-13T13:43:50Z</dcterms:created>
  <dcterms:modified xsi:type="dcterms:W3CDTF">2016-12-13T14:29:01Z</dcterms:modified>
</cp:coreProperties>
</file>