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5" r:id="rId3"/>
    <p:sldId id="283" r:id="rId4"/>
    <p:sldId id="266" r:id="rId5"/>
    <p:sldId id="287" r:id="rId6"/>
    <p:sldId id="267" r:id="rId7"/>
    <p:sldId id="268" r:id="rId8"/>
    <p:sldId id="288" r:id="rId9"/>
    <p:sldId id="269" r:id="rId10"/>
    <p:sldId id="270" r:id="rId11"/>
    <p:sldId id="271" r:id="rId12"/>
    <p:sldId id="272" r:id="rId13"/>
    <p:sldId id="273" r:id="rId14"/>
    <p:sldId id="274" r:id="rId15"/>
    <p:sldId id="290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56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8A2F1-9409-4AD3-BAC9-EAEA70982EA1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79BA5-C598-4278-A8E0-AF62965B7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85728"/>
            <a:ext cx="60722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Batang" pitchFamily="18" charset="-127"/>
                <a:ea typeface="Batang" pitchFamily="18" charset="-127"/>
              </a:rPr>
              <a:t>«Пробирки настроения»</a:t>
            </a:r>
            <a:endParaRPr lang="ru-RU" sz="6600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714620"/>
            <a:ext cx="6715172" cy="385765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714480" y="4214818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1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4214818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2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4214818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Batang" pitchFamily="18" charset="-127"/>
                <a:ea typeface="Batang" pitchFamily="18" charset="-127"/>
              </a:rPr>
              <a:t>3</a:t>
            </a:r>
            <a:endParaRPr lang="ru-RU" sz="3600" b="1" dirty="0">
              <a:solidFill>
                <a:srgbClr val="00B05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4143380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4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4214818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5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14290"/>
            <a:ext cx="9358378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УЭ - 3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Название =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название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степень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окисления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оксида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элемента  в Р. П.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элемента    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286124"/>
            <a:ext cx="17859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+1</a:t>
            </a:r>
          </a:p>
          <a:p>
            <a:r>
              <a:rPr lang="en-US" sz="7200" b="1" dirty="0" smtClean="0">
                <a:solidFill>
                  <a:srgbClr val="0070C0"/>
                </a:solidFill>
              </a:rPr>
              <a:t>K</a:t>
            </a:r>
            <a:r>
              <a:rPr lang="ru-RU" sz="5400" b="1" dirty="0" smtClean="0">
                <a:solidFill>
                  <a:srgbClr val="0070C0"/>
                </a:solidFill>
              </a:rPr>
              <a:t>2</a:t>
            </a:r>
            <a:r>
              <a:rPr lang="en-US" sz="7200" b="1" dirty="0" smtClean="0">
                <a:solidFill>
                  <a:srgbClr val="C00000"/>
                </a:solidFill>
              </a:rPr>
              <a:t>O</a:t>
            </a:r>
            <a:endParaRPr lang="ru-RU" sz="7200" dirty="0"/>
          </a:p>
        </p:txBody>
      </p:sp>
      <p:sp>
        <p:nvSpPr>
          <p:cNvPr id="8" name="TextBox 7"/>
          <p:cNvSpPr txBox="1"/>
          <p:nvPr/>
        </p:nvSpPr>
        <p:spPr>
          <a:xfrm>
            <a:off x="2000232" y="4143380"/>
            <a:ext cx="2786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– </a:t>
            </a:r>
            <a:r>
              <a:rPr lang="ru-RU" sz="5400" b="1" dirty="0" smtClean="0">
                <a:solidFill>
                  <a:srgbClr val="C00000"/>
                </a:solidFill>
              </a:rPr>
              <a:t>оксид</a:t>
            </a:r>
            <a:r>
              <a:rPr lang="ru-RU" sz="4800" b="1" dirty="0" smtClean="0">
                <a:solidFill>
                  <a:srgbClr val="C00000"/>
                </a:solidFill>
              </a:rPr>
              <a:t> </a:t>
            </a:r>
            <a:endParaRPr lang="ru-RU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4500562" y="4143380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калия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endParaRPr lang="ru-RU" sz="5400" dirty="0"/>
          </a:p>
        </p:txBody>
      </p:sp>
      <p:sp>
        <p:nvSpPr>
          <p:cNvPr id="10" name="TextBox 9"/>
          <p:cNvSpPr txBox="1"/>
          <p:nvPr/>
        </p:nvSpPr>
        <p:spPr>
          <a:xfrm>
            <a:off x="6572264" y="4214818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2786058"/>
            <a:ext cx="750099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7422" y="357166"/>
            <a:ext cx="571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оксид серы (</a:t>
            </a:r>
            <a:r>
              <a:rPr lang="en-US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214290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</a:t>
            </a:r>
            <a:r>
              <a:rPr lang="en-US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500174"/>
            <a:ext cx="214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</a:t>
            </a:r>
            <a:r>
              <a:rPr lang="en-US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en-US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1571612"/>
            <a:ext cx="56436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оксид фосфора (</a:t>
            </a:r>
            <a:r>
              <a:rPr lang="en-US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20" y="2714620"/>
            <a:ext cx="1928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</a:t>
            </a:r>
            <a:r>
              <a:rPr lang="en-US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4000504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NO </a:t>
            </a:r>
            <a:endParaRPr lang="ru-RU" sz="5400" dirty="0"/>
          </a:p>
        </p:txBody>
      </p:sp>
      <p:sp>
        <p:nvSpPr>
          <p:cNvPr id="13" name="TextBox 12"/>
          <p:cNvSpPr txBox="1"/>
          <p:nvPr/>
        </p:nvSpPr>
        <p:spPr>
          <a:xfrm>
            <a:off x="2500298" y="4143380"/>
            <a:ext cx="52149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оксид азота (</a:t>
            </a:r>
            <a:r>
              <a:rPr lang="en-US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5720" y="5143512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Na</a:t>
            </a:r>
            <a:r>
              <a:rPr lang="en-US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5400" dirty="0"/>
          </a:p>
        </p:txBody>
      </p:sp>
      <p:sp>
        <p:nvSpPr>
          <p:cNvPr id="15" name="TextBox 14"/>
          <p:cNvSpPr txBox="1"/>
          <p:nvPr/>
        </p:nvSpPr>
        <p:spPr>
          <a:xfrm>
            <a:off x="2285984" y="5214950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оксид натрия</a:t>
            </a:r>
            <a:endParaRPr lang="en-US" sz="4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3108" y="2857496"/>
            <a:ext cx="53578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оксид серы (</a:t>
            </a:r>
            <a:r>
              <a:rPr lang="en-US" sz="4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VI)</a:t>
            </a:r>
            <a:endParaRPr lang="ru-RU" sz="44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3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357166"/>
            <a:ext cx="857256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УЭ- 4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Оксид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кремния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8" y="2428868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</a:t>
            </a:r>
            <a:endParaRPr lang="ru-RU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6286512" y="2428868"/>
            <a:ext cx="9286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2000240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+4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0826" y="2000240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-2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16" y="2571744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14282" y="857232"/>
            <a:ext cx="8358246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Оксид железа(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en-US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Оксид железа (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en-US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Оксид углерода (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1750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УЭ – 5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71472" y="5857892"/>
            <a:ext cx="792961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643050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en-US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00430" y="1643050"/>
            <a:ext cx="2571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Na</a:t>
            </a:r>
            <a:r>
              <a:rPr lang="en-US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endParaRPr lang="ru-RU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1571612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CuCl</a:t>
            </a:r>
            <a:r>
              <a:rPr lang="en-US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28662" y="3071810"/>
            <a:ext cx="1500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</a:t>
            </a:r>
            <a:endParaRPr lang="ru-RU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3000372"/>
            <a:ext cx="1928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OF </a:t>
            </a:r>
            <a:endParaRPr lang="ru-RU" sz="5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572264" y="2928934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endParaRPr lang="ru-RU" sz="5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4500570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en-US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lang="ru-RU" sz="4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86116" y="4572008"/>
            <a:ext cx="2786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KOH</a:t>
            </a:r>
            <a:endParaRPr lang="ru-RU" sz="5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215074" y="4643446"/>
            <a:ext cx="21082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HNO</a:t>
            </a:r>
            <a:r>
              <a:rPr lang="en-US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lang="en-US" sz="44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7" descr="n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67870">
            <a:off x="1550988" y="547688"/>
            <a:ext cx="6048375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699705">
            <a:off x="2627313" y="1700213"/>
            <a:ext cx="224313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5" descr="131402RO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844675"/>
            <a:ext cx="23431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18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1628775"/>
            <a:ext cx="2243138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7" name="Picture 19" descr="131402RO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199104">
            <a:off x="3132138" y="1628775"/>
            <a:ext cx="23431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Picture 21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594"/>
          <a:stretch>
            <a:fillRect/>
          </a:stretch>
        </p:blipFill>
        <p:spPr bwMode="auto">
          <a:xfrm rot="1872330">
            <a:off x="5580063" y="2852738"/>
            <a:ext cx="224313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22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594"/>
          <a:stretch>
            <a:fillRect/>
          </a:stretch>
        </p:blipFill>
        <p:spPr bwMode="auto">
          <a:xfrm rot="19076986" flipH="1">
            <a:off x="1908175" y="3284538"/>
            <a:ext cx="20891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1" name="Picture 23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41" b="51021"/>
          <a:stretch>
            <a:fillRect/>
          </a:stretch>
        </p:blipFill>
        <p:spPr bwMode="auto">
          <a:xfrm rot="478753">
            <a:off x="3132138" y="3789363"/>
            <a:ext cx="209867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2" name="Picture 24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41" b="51021"/>
          <a:stretch>
            <a:fillRect/>
          </a:stretch>
        </p:blipFill>
        <p:spPr bwMode="auto">
          <a:xfrm rot="-1595957">
            <a:off x="4572000" y="2997200"/>
            <a:ext cx="20986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3" name="Picture 25" descr="131402RO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112"/>
          <a:stretch>
            <a:fillRect/>
          </a:stretch>
        </p:blipFill>
        <p:spPr bwMode="auto">
          <a:xfrm rot="1306343">
            <a:off x="4284663" y="3357563"/>
            <a:ext cx="23431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5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gold-mp3.ru_alla_pugacheva_-_million_alyh_roz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5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5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6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9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57158" y="285728"/>
            <a:ext cx="1712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УЭ- 6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14282" y="1285860"/>
            <a:ext cx="821537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SiO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кварцевый песок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вода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углекислый газ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угарный газ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красный железняк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CaO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негашеная известь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магнитный железняк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571480"/>
          <a:ext cx="8643999" cy="331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3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813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813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36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 </a:t>
                      </a:r>
                      <a:r>
                        <a:rPr lang="ru-RU" sz="4000" dirty="0" smtClean="0"/>
                        <a:t>ряд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 ряд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 ряд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3600">
                <a:tc>
                  <a:txBody>
                    <a:bodyPr/>
                    <a:lstStyle/>
                    <a:p>
                      <a:pPr algn="ctr"/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кварцевый песок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негашеная известь</a:t>
                      </a:r>
                    </a:p>
                    <a:p>
                      <a:pPr algn="ctr"/>
                      <a:endParaRPr lang="ru-RU" sz="3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3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вода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7895" t="10526" r="5263" b="7894"/>
          <a:stretch>
            <a:fillRect/>
          </a:stretch>
        </p:blipFill>
        <p:spPr bwMode="auto">
          <a:xfrm>
            <a:off x="3214678" y="2571744"/>
            <a:ext cx="285752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71744"/>
            <a:ext cx="292227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16346" t="28365" r="41586" b="5529"/>
          <a:stretch>
            <a:fillRect/>
          </a:stretch>
        </p:blipFill>
        <p:spPr bwMode="auto">
          <a:xfrm>
            <a:off x="6072198" y="2571745"/>
            <a:ext cx="278608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85720" y="357166"/>
            <a:ext cx="196707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УЭ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14488"/>
            <a:ext cx="571504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286116" y="571480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Batang" pitchFamily="18" charset="-127"/>
                <a:ea typeface="Batang" pitchFamily="18" charset="-127"/>
              </a:rPr>
              <a:t>«Черный ящик»</a:t>
            </a:r>
            <a:endParaRPr lang="ru-RU" sz="4800" b="1" dirty="0"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142984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Потерялся породистый оксид, принадлежащий жильцу из </a:t>
            </a:r>
            <a:r>
              <a:rPr lang="ru-RU" sz="4000" u="sng" dirty="0" smtClean="0">
                <a:solidFill>
                  <a:srgbClr val="0070C0"/>
                </a:solidFill>
              </a:rPr>
              <a:t>3 подъезда</a:t>
            </a:r>
            <a:r>
              <a:rPr lang="ru-RU" sz="4000" dirty="0" smtClean="0"/>
              <a:t>. Особые приметы: имеет молекулярную </a:t>
            </a:r>
            <a:r>
              <a:rPr lang="ru-RU" sz="4000" u="sng" dirty="0" smtClean="0">
                <a:solidFill>
                  <a:srgbClr val="0070C0"/>
                </a:solidFill>
              </a:rPr>
              <a:t>массу 102</a:t>
            </a:r>
            <a:r>
              <a:rPr lang="ru-RU" sz="4000" dirty="0" smtClean="0"/>
              <a:t>. Прошу вернуть за вознаграждение. </a:t>
            </a:r>
          </a:p>
          <a:p>
            <a:pPr algn="ctr"/>
            <a:r>
              <a:rPr lang="ru-RU" sz="4000" dirty="0" smtClean="0"/>
              <a:t>О каком оксиде идет речь?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0"/>
            <a:ext cx="9148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468313" y="549275"/>
            <a:ext cx="69850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/>
              <a:t>Притча Сократа</a:t>
            </a:r>
          </a:p>
        </p:txBody>
      </p:sp>
      <p:pic>
        <p:nvPicPr>
          <p:cNvPr id="6" name="Picture 5" descr="http://blogbogini.com/wp-content/uploads/2011/01/%D0%94%D0%B5%D1%80%D0%B6%D0%B8%D1%82-%D0%B1%D0%BE%D0%BB%D1%8C%D1%88%D0%BE%D0%B9-%D0%BA%D0%B0%D0%BC%D0%B5%D0%BD%D1%8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700808"/>
            <a:ext cx="5688632" cy="4152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0042"/>
            <a:ext cx="735811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00364" y="1285860"/>
            <a:ext cx="242889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0" dirty="0" smtClean="0">
                <a:solidFill>
                  <a:schemeClr val="bg1">
                    <a:lumMod val="95000"/>
                  </a:schemeClr>
                </a:solidFill>
              </a:rPr>
              <a:t>5</a:t>
            </a:r>
            <a:endParaRPr lang="ru-RU" sz="30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28596" y="571480"/>
            <a:ext cx="1712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УЭ- 8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2285992"/>
            <a:ext cx="5500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Тестовая работа</a:t>
            </a:r>
            <a:endParaRPr lang="ru-RU" sz="5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25000" t="12121" r="17500" b="14646"/>
          <a:stretch>
            <a:fillRect/>
          </a:stretch>
        </p:blipFill>
        <p:spPr bwMode="auto">
          <a:xfrm>
            <a:off x="2928926" y="2571744"/>
            <a:ext cx="328614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572264" y="4714884"/>
            <a:ext cx="3000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было трудно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072198" y="1428736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было интересным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071802" y="1071546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было полезным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1571612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было неинтересным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42844" y="3571876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ea typeface="Times New Roman" pitchFamily="18" charset="0"/>
                <a:cs typeface="Arial" pitchFamily="34" charset="0"/>
              </a:rPr>
              <a:t>поставить оценку за урок</a:t>
            </a:r>
            <a:r>
              <a:rPr lang="ru-RU" sz="2400" dirty="0" smtClean="0">
                <a:cs typeface="Arial" pitchFamily="34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57356" y="0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atang" pitchFamily="18" charset="-127"/>
                <a:ea typeface="Batang" pitchFamily="18" charset="-127"/>
              </a:rPr>
              <a:t>«Открытая ладонь»</a:t>
            </a:r>
            <a:endParaRPr lang="ru-RU" sz="36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0" name="Выгнутая вверх стрелка 9"/>
          <p:cNvSpPr/>
          <p:nvPr/>
        </p:nvSpPr>
        <p:spPr>
          <a:xfrm>
            <a:off x="5929322" y="3929066"/>
            <a:ext cx="1928826" cy="71438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верх стрелка 10"/>
          <p:cNvSpPr/>
          <p:nvPr/>
        </p:nvSpPr>
        <p:spPr>
          <a:xfrm rot="7850195">
            <a:off x="4929190" y="2285992"/>
            <a:ext cx="1928826" cy="71438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верх стрелка 11"/>
          <p:cNvSpPr/>
          <p:nvPr/>
        </p:nvSpPr>
        <p:spPr>
          <a:xfrm>
            <a:off x="1285852" y="2928934"/>
            <a:ext cx="1928826" cy="71438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2209958">
            <a:off x="2053503" y="1682589"/>
            <a:ext cx="2091284" cy="87406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 rot="4861771">
            <a:off x="3860049" y="1703245"/>
            <a:ext cx="1409034" cy="71438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7576"/>
          <a:stretch>
            <a:fillRect/>
          </a:stretch>
        </p:blipFill>
        <p:spPr bwMode="auto">
          <a:xfrm>
            <a:off x="214282" y="214290"/>
            <a:ext cx="3452811" cy="4184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857620" y="1214422"/>
            <a:ext cx="484049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М.В.Ломоносов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«Испытание  натуры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трудно, но приятно,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полезно и свято».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85720" y="1214422"/>
            <a:ext cx="850303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параграф 18 (стр.91-95), записи в тетради;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выбор: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-составить кроссворд по теме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Оксиды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-подготовить сообщение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/>
              <a:t>Притча Сократа 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23850" y="980728"/>
            <a:ext cx="8435975" cy="568863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000" dirty="0" smtClean="0"/>
              <a:t>«Три человека тащат тяжёлые камни в город. Пот катится со всех трёх. </a:t>
            </a:r>
          </a:p>
          <a:p>
            <a:pPr>
              <a:buFontTx/>
              <a:buNone/>
            </a:pPr>
            <a:r>
              <a:rPr lang="ru-RU" sz="3000" dirty="0" smtClean="0"/>
              <a:t> Одного спросили: </a:t>
            </a:r>
          </a:p>
          <a:p>
            <a:pPr>
              <a:buFontTx/>
              <a:buNone/>
            </a:pPr>
            <a:r>
              <a:rPr lang="ru-RU" sz="3000" dirty="0" smtClean="0"/>
              <a:t> – Что ты делаешь?</a:t>
            </a:r>
          </a:p>
          <a:p>
            <a:pPr>
              <a:buFontTx/>
              <a:buNone/>
            </a:pPr>
            <a:r>
              <a:rPr lang="ru-RU" sz="3000" dirty="0" smtClean="0"/>
              <a:t> – Тащу эту проклятую ношу.</a:t>
            </a:r>
          </a:p>
          <a:p>
            <a:pPr>
              <a:buFontTx/>
              <a:buNone/>
            </a:pPr>
            <a:r>
              <a:rPr lang="ru-RU" sz="3000" dirty="0" smtClean="0"/>
              <a:t> Второго спросили:</a:t>
            </a:r>
          </a:p>
          <a:p>
            <a:pPr>
              <a:buFontTx/>
              <a:buNone/>
            </a:pPr>
            <a:r>
              <a:rPr lang="ru-RU" sz="3000" dirty="0" smtClean="0"/>
              <a:t> – Что ты делаешь?</a:t>
            </a:r>
          </a:p>
          <a:p>
            <a:pPr>
              <a:buFontTx/>
              <a:buNone/>
            </a:pPr>
            <a:r>
              <a:rPr lang="ru-RU" sz="3000" dirty="0" smtClean="0"/>
              <a:t> – Зарабатываю на хлеб себе и семье, – бодро ответил он.</a:t>
            </a:r>
          </a:p>
          <a:p>
            <a:pPr>
              <a:buFontTx/>
              <a:buNone/>
            </a:pPr>
            <a:r>
              <a:rPr lang="ru-RU" sz="3000" dirty="0" smtClean="0"/>
              <a:t> Третий на тот же вопрос улыбнулся:</a:t>
            </a:r>
          </a:p>
          <a:p>
            <a:pPr>
              <a:buFontTx/>
              <a:buNone/>
            </a:pPr>
            <a:r>
              <a:rPr lang="ru-RU" sz="3000" dirty="0" smtClean="0"/>
              <a:t> – Строю замечательный храм, который простоит века на радость людям и утешение им!»</a:t>
            </a:r>
          </a:p>
          <a:p>
            <a:endParaRPr lang="ru-RU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71473" y="357167"/>
            <a:ext cx="7643866" cy="84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+2          +5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+3                +4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en-US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lang="ru-RU" sz="5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785926"/>
            <a:ext cx="6215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  <a:latin typeface="Garamond" pitchFamily="18" charset="0"/>
              </a:rPr>
              <a:t>ОКСИДЫ</a:t>
            </a:r>
            <a:endParaRPr lang="ru-RU" sz="9600" b="1" dirty="0">
              <a:solidFill>
                <a:srgbClr val="C00000"/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214290"/>
            <a:ext cx="392909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40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980728"/>
            <a:ext cx="64584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rgbClr val="C00000"/>
                </a:solidFill>
                <a:latin typeface="Monotype Corsiva" pitchFamily="66" charset="0"/>
              </a:rPr>
              <a:t>Мир новых знаний</a:t>
            </a:r>
            <a:endParaRPr lang="ru-RU" sz="96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" name="Picture 4" descr="Картинка 7 из 64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42910" y="1857364"/>
            <a:ext cx="821537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  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SO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SO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   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Mn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</a:t>
            </a: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785794"/>
            <a:ext cx="19670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УЭ </a:t>
            </a:r>
            <a:r>
              <a:rPr lang="ru-RU" sz="48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</a:t>
            </a:r>
            <a:endParaRPr lang="ru-RU" sz="4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282" y="285728"/>
            <a:ext cx="8929718" cy="621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УЭ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</a:t>
            </a: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en-US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en-US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endParaRPr lang="ru-RU" sz="48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en-US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en-US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Al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Простые или сложные?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 скольких элементов построены?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Один из элементов в них обязательно……….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Чему равна степень окисления кислорода?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377</Words>
  <Application>Microsoft Office PowerPoint</Application>
  <PresentationFormat>Экран (4:3)</PresentationFormat>
  <Paragraphs>134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Притча Сократа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citycomputer</cp:lastModifiedBy>
  <cp:revision>40</cp:revision>
  <dcterms:created xsi:type="dcterms:W3CDTF">2014-09-14T04:40:02Z</dcterms:created>
  <dcterms:modified xsi:type="dcterms:W3CDTF">2024-03-28T08:59:21Z</dcterms:modified>
</cp:coreProperties>
</file>