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95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5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17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3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53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64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01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03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11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739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310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7A13E-E412-49AC-ACCB-ED389605F27D}" type="datetimeFigureOut">
              <a:rPr lang="ru-RU" smtClean="0"/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13725-B682-4FF6-8C39-C20A747150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67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5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1.wdp"/><Relationship Id="rId3" Type="http://schemas.openxmlformats.org/officeDocument/2006/relationships/image" Target="../media/image1.jpg"/><Relationship Id="rId7" Type="http://schemas.microsoft.com/office/2007/relationships/hdphoto" Target="../media/hdphoto8.wdp"/><Relationship Id="rId12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2591780" y="614473"/>
            <a:ext cx="3960440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67" b="99667" l="26833" r="72667">
                        <a14:foregroundMark x1="45667" y1="72667" x2="45667" y2="99667"/>
                        <a14:foregroundMark x1="49167" y1="74000" x2="50167" y2="9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23" t="3097" r="21530"/>
          <a:stretch/>
        </p:blipFill>
        <p:spPr>
          <a:xfrm>
            <a:off x="179512" y="3556246"/>
            <a:ext cx="1759528" cy="29783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873142"/>
            <a:ext cx="1992885" cy="28969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56" b="58611" l="35000" r="57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6" t="30304" r="42125" b="40403"/>
          <a:stretch/>
        </p:blipFill>
        <p:spPr>
          <a:xfrm>
            <a:off x="1921202" y="4489798"/>
            <a:ext cx="2133244" cy="20089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26" b="84615" l="3914" r="494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4" t="3150" r="49211" b="8632"/>
          <a:stretch/>
        </p:blipFill>
        <p:spPr>
          <a:xfrm>
            <a:off x="4139952" y="4005065"/>
            <a:ext cx="2726236" cy="265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9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6" y="19472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98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89" y="1111486"/>
            <a:ext cx="2464229" cy="2464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52" y="1111486"/>
            <a:ext cx="1782866" cy="25916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5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51" y="3929431"/>
            <a:ext cx="2979566" cy="2780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27" b="89974" l="18066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975" y="4258567"/>
            <a:ext cx="2981025" cy="2451792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2771800" y="404664"/>
            <a:ext cx="3827152" cy="19389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ЛИШНЕЕ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14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057" b="99164" l="18333" r="46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25" t="66794" r="54530"/>
          <a:stretch/>
        </p:blipFill>
        <p:spPr>
          <a:xfrm>
            <a:off x="29611" y="4906102"/>
            <a:ext cx="1804895" cy="15917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077" b="96466" l="1564" r="58749">
                        <a14:foregroundMark x1="48289" y1="16726" x2="48289" y2="167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6" t="5319" r="40746"/>
          <a:stretch/>
        </p:blipFill>
        <p:spPr>
          <a:xfrm>
            <a:off x="2786890" y="4264566"/>
            <a:ext cx="1690255" cy="23978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42" b="97135" l="2088" r="591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42026"/>
          <a:stretch/>
        </p:blipFill>
        <p:spPr>
          <a:xfrm>
            <a:off x="5138951" y="4467185"/>
            <a:ext cx="1606950" cy="2469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529" b="97059" l="2848" r="96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14472" y="4797090"/>
            <a:ext cx="2482734" cy="16390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500" l="8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57" y="1102767"/>
            <a:ext cx="2902297" cy="2902297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059832" y="404664"/>
            <a:ext cx="3892311" cy="20052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ЛИСТ К ДЕРЕВУ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7</cp:revision>
  <dcterms:created xsi:type="dcterms:W3CDTF">2021-10-27T17:45:59Z</dcterms:created>
  <dcterms:modified xsi:type="dcterms:W3CDTF">2021-11-03T13:29:27Z</dcterms:modified>
</cp:coreProperties>
</file>