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60" r:id="rId6"/>
    <p:sldId id="259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1" d="100"/>
          <a:sy n="91" d="100"/>
        </p:scale>
        <p:origin x="96" y="2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2E612-5E54-4735-9518-E2915203A8A9}" type="datetimeFigureOut">
              <a:rPr lang="ru-RU" smtClean="0"/>
              <a:t>02.04.2021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495D8-22E3-47C9-B0F5-DDCB056942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83128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2E612-5E54-4735-9518-E2915203A8A9}" type="datetimeFigureOut">
              <a:rPr lang="ru-RU" smtClean="0"/>
              <a:t>02.04.2021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495D8-22E3-47C9-B0F5-DDCB056942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13263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2E612-5E54-4735-9518-E2915203A8A9}" type="datetimeFigureOut">
              <a:rPr lang="ru-RU" smtClean="0"/>
              <a:t>02.04.2021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495D8-22E3-47C9-B0F5-DDCB0569424A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498938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2E612-5E54-4735-9518-E2915203A8A9}" type="datetimeFigureOut">
              <a:rPr lang="ru-RU" smtClean="0"/>
              <a:t>02.04.2021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495D8-22E3-47C9-B0F5-DDCB056942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16411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2E612-5E54-4735-9518-E2915203A8A9}" type="datetimeFigureOut">
              <a:rPr lang="ru-RU" smtClean="0"/>
              <a:t>02.04.2021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495D8-22E3-47C9-B0F5-DDCB0569424A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747449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2E612-5E54-4735-9518-E2915203A8A9}" type="datetimeFigureOut">
              <a:rPr lang="ru-RU" smtClean="0"/>
              <a:t>02.04.2021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495D8-22E3-47C9-B0F5-DDCB056942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2693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2E612-5E54-4735-9518-E2915203A8A9}" type="datetimeFigureOut">
              <a:rPr lang="ru-RU" smtClean="0"/>
              <a:t>02.04.2021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495D8-22E3-47C9-B0F5-DDCB056942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36892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2E612-5E54-4735-9518-E2915203A8A9}" type="datetimeFigureOut">
              <a:rPr lang="ru-RU" smtClean="0"/>
              <a:t>02.04.2021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495D8-22E3-47C9-B0F5-DDCB056942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0818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2E612-5E54-4735-9518-E2915203A8A9}" type="datetimeFigureOut">
              <a:rPr lang="ru-RU" smtClean="0"/>
              <a:t>02.04.2021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495D8-22E3-47C9-B0F5-DDCB056942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5522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2E612-5E54-4735-9518-E2915203A8A9}" type="datetimeFigureOut">
              <a:rPr lang="ru-RU" smtClean="0"/>
              <a:t>02.04.2021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495D8-22E3-47C9-B0F5-DDCB056942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80498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2E612-5E54-4735-9518-E2915203A8A9}" type="datetimeFigureOut">
              <a:rPr lang="ru-RU" smtClean="0"/>
              <a:t>02.04.2021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495D8-22E3-47C9-B0F5-DDCB056942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5416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2E612-5E54-4735-9518-E2915203A8A9}" type="datetimeFigureOut">
              <a:rPr lang="ru-RU" smtClean="0"/>
              <a:t>02.04.2021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495D8-22E3-47C9-B0F5-DDCB056942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52931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2E612-5E54-4735-9518-E2915203A8A9}" type="datetimeFigureOut">
              <a:rPr lang="ru-RU" smtClean="0"/>
              <a:t>02.04.2021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495D8-22E3-47C9-B0F5-DDCB056942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576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2E612-5E54-4735-9518-E2915203A8A9}" type="datetimeFigureOut">
              <a:rPr lang="ru-RU" smtClean="0"/>
              <a:t>02.04.2021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495D8-22E3-47C9-B0F5-DDCB056942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57123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2E612-5E54-4735-9518-E2915203A8A9}" type="datetimeFigureOut">
              <a:rPr lang="ru-RU" smtClean="0"/>
              <a:t>02.04.2021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495D8-22E3-47C9-B0F5-DDCB056942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33200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2E612-5E54-4735-9518-E2915203A8A9}" type="datetimeFigureOut">
              <a:rPr lang="ru-RU" smtClean="0"/>
              <a:t>02.04.2021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495D8-22E3-47C9-B0F5-DDCB056942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83697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92E612-5E54-4735-9518-E2915203A8A9}" type="datetimeFigureOut">
              <a:rPr lang="ru-RU" smtClean="0"/>
              <a:t>02.04.2021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EE495D8-22E3-47C9-B0F5-DDCB056942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8220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52423" y="1052423"/>
            <a:ext cx="8221580" cy="2346385"/>
          </a:xfrm>
        </p:spPr>
        <p:txBody>
          <a:bodyPr/>
          <a:lstStyle/>
          <a:p>
            <a:r>
              <a:rPr lang="ru-RU" sz="8000" dirty="0" smtClean="0"/>
              <a:t>Аппликация из опила. </a:t>
            </a:r>
            <a:endParaRPr lang="ru-RU" sz="8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48709" y="4882551"/>
            <a:ext cx="4140680" cy="1621766"/>
          </a:xfrm>
        </p:spPr>
        <p:txBody>
          <a:bodyPr>
            <a:noAutofit/>
          </a:bodyPr>
          <a:lstStyle/>
          <a:p>
            <a:r>
              <a:rPr lang="ru-RU" sz="2400" dirty="0" err="1" smtClean="0">
                <a:solidFill>
                  <a:schemeClr val="tx1"/>
                </a:solidFill>
              </a:rPr>
              <a:t>Зубрицких</a:t>
            </a:r>
            <a:r>
              <a:rPr lang="ru-RU" sz="2400" dirty="0" smtClean="0">
                <a:solidFill>
                  <a:schemeClr val="tx1"/>
                </a:solidFill>
              </a:rPr>
              <a:t> О.Л., </a:t>
            </a:r>
          </a:p>
          <a:p>
            <a:r>
              <a:rPr lang="ru-RU" sz="2400" dirty="0">
                <a:solidFill>
                  <a:schemeClr val="tx1"/>
                </a:solidFill>
              </a:rPr>
              <a:t>п</a:t>
            </a:r>
            <a:r>
              <a:rPr lang="ru-RU" sz="2400" dirty="0" smtClean="0">
                <a:solidFill>
                  <a:schemeClr val="tx1"/>
                </a:solidFill>
              </a:rPr>
              <a:t>едагог дополнительного образования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C:\Users\1\OneDrive\Рабочий стол\Мои мультфильмы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423" y="3398809"/>
            <a:ext cx="3812875" cy="303649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95848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77334" y="1708030"/>
            <a:ext cx="9294802" cy="4088920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Цель:</a:t>
            </a:r>
            <a:r>
              <a:rPr lang="ru-RU" dirty="0" smtClean="0"/>
              <a:t> </a:t>
            </a:r>
            <a:r>
              <a:rPr lang="ru-RU" sz="4800" dirty="0" smtClean="0">
                <a:solidFill>
                  <a:schemeClr val="tx1"/>
                </a:solidFill>
              </a:rPr>
              <a:t>научиться выполнять аппликацию из окрашенных древесных </a:t>
            </a:r>
            <a:r>
              <a:rPr lang="ru-RU" sz="4800" dirty="0" smtClean="0">
                <a:solidFill>
                  <a:schemeClr val="tx1"/>
                </a:solidFill>
              </a:rPr>
              <a:t>опилок.</a:t>
            </a:r>
            <a:endParaRPr lang="ru-RU" sz="4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2735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358589"/>
            <a:ext cx="8596668" cy="1703293"/>
          </a:xfrm>
        </p:spPr>
        <p:txBody>
          <a:bodyPr>
            <a:noAutofit/>
          </a:bodyPr>
          <a:lstStyle/>
          <a:p>
            <a:r>
              <a:rPr lang="ru-RU" sz="4800" dirty="0" smtClean="0"/>
              <a:t>         </a:t>
            </a:r>
            <a:r>
              <a:rPr lang="ru-RU" sz="4800" b="1" dirty="0" smtClean="0"/>
              <a:t>Этапы выполнения </a:t>
            </a:r>
            <a:br>
              <a:rPr lang="ru-RU" sz="4800" b="1" dirty="0" smtClean="0"/>
            </a:br>
            <a:r>
              <a:rPr lang="ru-RU" sz="4800" b="1" dirty="0" smtClean="0"/>
              <a:t>      аппликации из опила.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061882"/>
            <a:ext cx="8596668" cy="4235401"/>
          </a:xfrm>
        </p:spPr>
        <p:txBody>
          <a:bodyPr>
            <a:noAutofit/>
          </a:bodyPr>
          <a:lstStyle/>
          <a:p>
            <a:pPr indent="228600" algn="just">
              <a:lnSpc>
                <a:spcPct val="107000"/>
              </a:lnSpc>
            </a:pPr>
            <a:r>
              <a:rPr lang="ru-RU" sz="2800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выбор рисунка;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3200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переведение рисунка на картон;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3200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выбор нужного цвета опила для аппликации;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32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непосредственное </a:t>
            </a:r>
            <a:r>
              <a:rPr lang="ru-RU" sz="32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выполнение картины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3200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окончательная отделка рисунка (обвести по контуру черным маркером).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291249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1\OneDrive\Рабочий стол\Оксана\Фото работ для конкурсов\Катюша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047" y="269118"/>
            <a:ext cx="2124704" cy="2988329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C:\Users\1\OneDrive\Изображения\642fbfb8-bd33-4a56-b80c-7e2c3d09b774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6909" y="224288"/>
            <a:ext cx="2217846" cy="30779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1\OneDrive\Изображения\710fba46-37d4-4377-8223-8054b16dc729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223" y="224288"/>
            <a:ext cx="2049983" cy="307799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1\OneDrive\Рабочий стол\Оксана\Фото работа\Работа Самигуллиной Язгуль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09" y="3681071"/>
            <a:ext cx="1988520" cy="2883631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1\OneDrive\Рабочий стол\IMG_20210319_114725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0462" y="3681071"/>
            <a:ext cx="2204631" cy="287053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96064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1\OneDrive\Рабочий стол\IMG_20210319_114647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610" y="1552755"/>
            <a:ext cx="2158662" cy="3272634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/>
              <a:t>         Как это выглядит</a:t>
            </a:r>
            <a:endParaRPr lang="ru-RU" sz="4800" b="1" dirty="0"/>
          </a:p>
        </p:txBody>
      </p:sp>
      <p:pic>
        <p:nvPicPr>
          <p:cNvPr id="9" name="Рисунок 8" descr="C:\Users\1\OneDrive\Рабочий стол\IMG_20210319_114700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3229" y="1552755"/>
            <a:ext cx="2097067" cy="327263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C:\Users\1\OneDrive\Рабочий стол\IMG_20210319_114609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5667" y="3189072"/>
            <a:ext cx="2249885" cy="345326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C:\Users\1\OneDrive\Рабочий стол\IMG_20210319_114627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1730" y="3189072"/>
            <a:ext cx="2450405" cy="34532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90060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839789"/>
            <a:ext cx="8596668" cy="1592860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Материалы и инструменты.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846729"/>
            <a:ext cx="8596668" cy="4876800"/>
          </a:xfrm>
        </p:spPr>
        <p:txBody>
          <a:bodyPr>
            <a:normAutofit fontScale="92500" lnSpcReduction="10000"/>
          </a:bodyPr>
          <a:lstStyle/>
          <a:p>
            <a:r>
              <a:rPr lang="ru-RU" sz="3600" dirty="0" smtClean="0"/>
              <a:t> </a:t>
            </a:r>
            <a:r>
              <a:rPr lang="ru-RU" sz="3600" dirty="0" smtClean="0">
                <a:solidFill>
                  <a:schemeClr val="tx1"/>
                </a:solidFill>
              </a:rPr>
              <a:t>клей ПВА</a:t>
            </a:r>
          </a:p>
          <a:p>
            <a:r>
              <a:rPr lang="ru-RU" sz="3600" dirty="0" smtClean="0">
                <a:solidFill>
                  <a:schemeClr val="tx1"/>
                </a:solidFill>
              </a:rPr>
              <a:t> кисть для клея</a:t>
            </a:r>
          </a:p>
          <a:p>
            <a:r>
              <a:rPr lang="ru-RU" sz="3600" dirty="0" smtClean="0">
                <a:solidFill>
                  <a:schemeClr val="tx1"/>
                </a:solidFill>
              </a:rPr>
              <a:t> простой карандаш</a:t>
            </a:r>
          </a:p>
          <a:p>
            <a:r>
              <a:rPr lang="ru-RU" sz="3600" dirty="0" smtClean="0">
                <a:solidFill>
                  <a:schemeClr val="tx1"/>
                </a:solidFill>
              </a:rPr>
              <a:t> картон</a:t>
            </a:r>
          </a:p>
          <a:p>
            <a:r>
              <a:rPr lang="ru-RU" sz="3600" dirty="0" smtClean="0">
                <a:solidFill>
                  <a:schemeClr val="tx1"/>
                </a:solidFill>
              </a:rPr>
              <a:t> копировальная бумага</a:t>
            </a:r>
          </a:p>
          <a:p>
            <a:r>
              <a:rPr lang="ru-RU" sz="3600" dirty="0" smtClean="0">
                <a:solidFill>
                  <a:schemeClr val="tx1"/>
                </a:solidFill>
              </a:rPr>
              <a:t> скрепки</a:t>
            </a:r>
          </a:p>
          <a:p>
            <a:r>
              <a:rPr lang="ru-RU" sz="3600" dirty="0">
                <a:solidFill>
                  <a:schemeClr val="tx1"/>
                </a:solidFill>
              </a:rPr>
              <a:t> </a:t>
            </a:r>
            <a:r>
              <a:rPr lang="ru-RU" sz="3600" dirty="0" smtClean="0">
                <a:solidFill>
                  <a:schemeClr val="tx1"/>
                </a:solidFill>
              </a:rPr>
              <a:t>цветной опил</a:t>
            </a:r>
          </a:p>
          <a:p>
            <a:r>
              <a:rPr lang="ru-RU" sz="3600" dirty="0" smtClean="0">
                <a:solidFill>
                  <a:schemeClr val="tx1"/>
                </a:solidFill>
              </a:rPr>
              <a:t> черный маркер</a:t>
            </a:r>
          </a:p>
        </p:txBody>
      </p:sp>
    </p:spTree>
    <p:extLst>
      <p:ext uri="{BB962C8B-B14F-4D97-AF65-F5344CB8AC3E}">
        <p14:creationId xmlns:p14="http://schemas.microsoft.com/office/powerpoint/2010/main" val="3926543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8235" y="1523999"/>
            <a:ext cx="9502589" cy="4249271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/>
              <a:t>      </a:t>
            </a:r>
            <a:r>
              <a:rPr lang="ru-RU" sz="7300" b="1" dirty="0" smtClean="0"/>
              <a:t>Желаю успехов в  </a:t>
            </a:r>
            <a:br>
              <a:rPr lang="ru-RU" sz="7300" b="1" dirty="0" smtClean="0"/>
            </a:br>
            <a:r>
              <a:rPr lang="ru-RU" sz="7300" b="1" dirty="0" smtClean="0"/>
              <a:t>            творческой</a:t>
            </a:r>
            <a:br>
              <a:rPr lang="ru-RU" sz="7300" b="1" dirty="0" smtClean="0"/>
            </a:br>
            <a:r>
              <a:rPr lang="ru-RU" sz="7300" b="1" dirty="0"/>
              <a:t> </a:t>
            </a:r>
            <a:r>
              <a:rPr lang="ru-RU" sz="7300" b="1" dirty="0" smtClean="0"/>
              <a:t>       деятельности!</a:t>
            </a:r>
            <a:r>
              <a:rPr lang="ru-RU" sz="7300" b="1" dirty="0"/>
              <a:t/>
            </a:r>
            <a:br>
              <a:rPr lang="ru-RU" sz="7300" b="1" dirty="0"/>
            </a:br>
            <a:r>
              <a:rPr lang="ru-RU" sz="7300" b="1" dirty="0" smtClean="0"/>
              <a:t/>
            </a:r>
            <a:br>
              <a:rPr lang="ru-RU" sz="7300" b="1" dirty="0" smtClean="0"/>
            </a:br>
            <a:endParaRPr lang="ru-RU" sz="7300" b="1" dirty="0"/>
          </a:p>
        </p:txBody>
      </p:sp>
    </p:spTree>
    <p:extLst>
      <p:ext uri="{BB962C8B-B14F-4D97-AF65-F5344CB8AC3E}">
        <p14:creationId xmlns:p14="http://schemas.microsoft.com/office/powerpoint/2010/main" val="2295792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49</TotalTime>
  <Words>91</Words>
  <Application>Microsoft Office PowerPoint</Application>
  <PresentationFormat>Широкоэкранный</PresentationFormat>
  <Paragraphs>21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Calibri</vt:lpstr>
      <vt:lpstr>Times New Roman</vt:lpstr>
      <vt:lpstr>Trebuchet MS</vt:lpstr>
      <vt:lpstr>Wingdings 3</vt:lpstr>
      <vt:lpstr>Аспект</vt:lpstr>
      <vt:lpstr>Аппликация из опила. </vt:lpstr>
      <vt:lpstr>Цель: научиться выполнять аппликацию из окрашенных древесных опилок.</vt:lpstr>
      <vt:lpstr>         Этапы выполнения        аппликации из опила.</vt:lpstr>
      <vt:lpstr>Презентация PowerPoint</vt:lpstr>
      <vt:lpstr>         Как это выглядит</vt:lpstr>
      <vt:lpstr>Материалы и инструменты.</vt:lpstr>
      <vt:lpstr>      Желаю успехов в               творческой         деятельности!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Аппликация из опила. </dc:title>
  <dc:creator>1</dc:creator>
  <cp:lastModifiedBy>User</cp:lastModifiedBy>
  <cp:revision>7</cp:revision>
  <dcterms:created xsi:type="dcterms:W3CDTF">2021-03-28T17:03:34Z</dcterms:created>
  <dcterms:modified xsi:type="dcterms:W3CDTF">2021-04-02T04:27:14Z</dcterms:modified>
</cp:coreProperties>
</file>