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58" r:id="rId3"/>
    <p:sldId id="257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8" r:id="rId12"/>
    <p:sldId id="269" r:id="rId13"/>
    <p:sldId id="270" r:id="rId14"/>
    <p:sldId id="271" r:id="rId15"/>
    <p:sldId id="273" r:id="rId16"/>
    <p:sldId id="272" r:id="rId17"/>
    <p:sldId id="285" r:id="rId18"/>
    <p:sldId id="286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4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33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624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C:\Users\HOME\Desktop\izobrazhenie_2021-02-13_175316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Users\HOME\Desktop\depositphotos_43228277-stock-photo-spring-or-summer-nature-landscap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0"/>
            <a:ext cx="9143999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95536" y="692698"/>
            <a:ext cx="820891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Причины накопления отходов 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1. Увеличение численности населения вызывает производство всё большего и большего количества товаров потребления. </a:t>
            </a:r>
          </a:p>
          <a:p>
            <a:pPr algn="just"/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2. Создание синтетических материалов (товары для одноразового использования). </a:t>
            </a:r>
          </a:p>
          <a:p>
            <a:pPr algn="just"/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3. «Потребительский подход к жизни».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C:\Users\HOME\Desktop\depositphotos_43228277-stock-photo-spring-or-summer-nature-landscap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115616" y="548680"/>
            <a:ext cx="7272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Виды утилизации отходов</a:t>
            </a:r>
          </a:p>
        </p:txBody>
      </p:sp>
      <p:pic>
        <p:nvPicPr>
          <p:cNvPr id="6147" name="Picture 3" descr="C:\Users\HOME\Desktop\img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556792"/>
            <a:ext cx="2880320" cy="2160240"/>
          </a:xfrm>
          <a:prstGeom prst="rect">
            <a:avLst/>
          </a:prstGeom>
          <a:noFill/>
        </p:spPr>
      </p:pic>
      <p:pic>
        <p:nvPicPr>
          <p:cNvPr id="6151" name="Picture 7" descr="C:\Users\HOME\Desktop\92676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077074"/>
            <a:ext cx="3456384" cy="2355117"/>
          </a:xfrm>
          <a:prstGeom prst="rect">
            <a:avLst/>
          </a:prstGeom>
          <a:noFill/>
        </p:spPr>
      </p:pic>
      <p:pic>
        <p:nvPicPr>
          <p:cNvPr id="6152" name="Picture 8" descr="C:\Users\HOME\Desktop\37_1539940474.9148_imag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2" y="1628800"/>
            <a:ext cx="2784309" cy="2088232"/>
          </a:xfrm>
          <a:prstGeom prst="rect">
            <a:avLst/>
          </a:prstGeom>
          <a:noFill/>
        </p:spPr>
      </p:pic>
      <p:pic>
        <p:nvPicPr>
          <p:cNvPr id="6153" name="Picture 9" descr="C:\Users\HOME\Desktop\IMG_227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3933056"/>
            <a:ext cx="3784116" cy="2520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1" name="Picture 1" descr="C:\Users\HOME\Desktop\zibil-yang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4" y="1196752"/>
            <a:ext cx="7733659" cy="43204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774476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7" name="Picture 1" descr="C:\Users\HOME\Desktop\h-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8" y="836712"/>
            <a:ext cx="7008779" cy="52565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006582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3" name="Picture 1" descr="C:\Users\HOME\Desktop\EJZZGjSWsAQiqt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908720"/>
            <a:ext cx="7924698" cy="47502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803693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9" name="Picture 1" descr="C:\Users\HOME\Desktop\b793421d505bc048c34fbaac379881a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836712"/>
            <a:ext cx="7128792" cy="47525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257569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" name="Picture 1" descr="C:\Users\HOME\Desktop\img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773527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657B9ADB-9982-4F80-8944-9EF2DED1D889}"/>
              </a:ext>
            </a:extLst>
          </p:cNvPr>
          <p:cNvGrpSpPr/>
          <p:nvPr/>
        </p:nvGrpSpPr>
        <p:grpSpPr>
          <a:xfrm>
            <a:off x="2631242" y="1616603"/>
            <a:ext cx="3682014" cy="3668697"/>
            <a:chOff x="3515557" y="983202"/>
            <a:chExt cx="4909352" cy="4891596"/>
          </a:xfrm>
        </p:grpSpPr>
        <p:sp>
          <p:nvSpPr>
            <p:cNvPr id="4" name="Круг: прозрачная заливка 3">
              <a:extLst>
                <a:ext uri="{FF2B5EF4-FFF2-40B4-BE49-F238E27FC236}">
                  <a16:creationId xmlns:a16="http://schemas.microsoft.com/office/drawing/2014/main" id="{0766CC8B-8E0E-47B5-9570-55392CA23566}"/>
                </a:ext>
              </a:extLst>
            </p:cNvPr>
            <p:cNvSpPr/>
            <p:nvPr/>
          </p:nvSpPr>
          <p:spPr>
            <a:xfrm>
              <a:off x="3515557" y="983202"/>
              <a:ext cx="4909352" cy="4891596"/>
            </a:xfrm>
            <a:prstGeom prst="donut">
              <a:avLst>
                <a:gd name="adj" fmla="val 2308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>
                <a:solidFill>
                  <a:schemeClr val="tx1"/>
                </a:solidFill>
              </a:endParaRPr>
            </a:p>
          </p:txBody>
        </p:sp>
        <p:sp>
          <p:nvSpPr>
            <p:cNvPr id="9" name="Равнобедренный треугольник 8">
              <a:extLst>
                <a:ext uri="{FF2B5EF4-FFF2-40B4-BE49-F238E27FC236}">
                  <a16:creationId xmlns:a16="http://schemas.microsoft.com/office/drawing/2014/main" id="{0258D7B8-3050-4B45-A2EF-FBD12BBBBCD0}"/>
                </a:ext>
              </a:extLst>
            </p:cNvPr>
            <p:cNvSpPr/>
            <p:nvPr/>
          </p:nvSpPr>
          <p:spPr>
            <a:xfrm>
              <a:off x="5849154" y="1687844"/>
              <a:ext cx="243582" cy="164793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/>
            </a:p>
          </p:txBody>
        </p:sp>
        <p:sp>
          <p:nvSpPr>
            <p:cNvPr id="10" name="Круг: прозрачная заливка 9">
              <a:extLst>
                <a:ext uri="{FF2B5EF4-FFF2-40B4-BE49-F238E27FC236}">
                  <a16:creationId xmlns:a16="http://schemas.microsoft.com/office/drawing/2014/main" id="{1C03EAB6-7AA4-4EA4-A21B-67BFAC01E519}"/>
                </a:ext>
              </a:extLst>
            </p:cNvPr>
            <p:cNvSpPr/>
            <p:nvPr/>
          </p:nvSpPr>
          <p:spPr>
            <a:xfrm>
              <a:off x="5748339" y="3212171"/>
              <a:ext cx="430528" cy="439055"/>
            </a:xfrm>
            <a:prstGeom prst="donut">
              <a:avLst>
                <a:gd name="adj" fmla="val 13268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>
                <a:solidFill>
                  <a:schemeClr val="tx2">
                    <a:lumMod val="40000"/>
                    <a:lumOff val="60000"/>
                  </a:schemeClr>
                </a:solidFill>
              </a:endParaRPr>
            </a:p>
          </p:txBody>
        </p:sp>
      </p:grp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4C08F86A-AFF2-4F3C-8447-9CF158A299CA}"/>
              </a:ext>
            </a:extLst>
          </p:cNvPr>
          <p:cNvGrpSpPr/>
          <p:nvPr/>
        </p:nvGrpSpPr>
        <p:grpSpPr>
          <a:xfrm>
            <a:off x="2704483" y="1691059"/>
            <a:ext cx="3535532" cy="3514446"/>
            <a:chOff x="3613211" y="1100831"/>
            <a:chExt cx="4714043" cy="4685928"/>
          </a:xfrm>
        </p:grpSpPr>
        <p:sp>
          <p:nvSpPr>
            <p:cNvPr id="7" name="Круг: прозрачная заливка 6">
              <a:extLst>
                <a:ext uri="{FF2B5EF4-FFF2-40B4-BE49-F238E27FC236}">
                  <a16:creationId xmlns:a16="http://schemas.microsoft.com/office/drawing/2014/main" id="{F5BF4D91-3275-4319-8013-E93AFDACFD7C}"/>
                </a:ext>
              </a:extLst>
            </p:cNvPr>
            <p:cNvSpPr/>
            <p:nvPr/>
          </p:nvSpPr>
          <p:spPr>
            <a:xfrm>
              <a:off x="3613211" y="1100831"/>
              <a:ext cx="4714043" cy="4685928"/>
            </a:xfrm>
            <a:prstGeom prst="donut">
              <a:avLst>
                <a:gd name="adj" fmla="val 2614"/>
              </a:avLst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>
                <a:solidFill>
                  <a:schemeClr val="tx1"/>
                </a:solidFill>
              </a:endParaRPr>
            </a:p>
          </p:txBody>
        </p:sp>
        <p:sp>
          <p:nvSpPr>
            <p:cNvPr id="12" name="Равнобедренный треугольник 11">
              <a:extLst>
                <a:ext uri="{FF2B5EF4-FFF2-40B4-BE49-F238E27FC236}">
                  <a16:creationId xmlns:a16="http://schemas.microsoft.com/office/drawing/2014/main" id="{43DA1409-65A3-4EBA-A9AA-E2FDEB639AD3}"/>
                </a:ext>
              </a:extLst>
            </p:cNvPr>
            <p:cNvSpPr/>
            <p:nvPr/>
          </p:nvSpPr>
          <p:spPr>
            <a:xfrm>
              <a:off x="5900101" y="2126777"/>
              <a:ext cx="136825" cy="1218717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/>
            </a:p>
          </p:txBody>
        </p:sp>
        <p:sp>
          <p:nvSpPr>
            <p:cNvPr id="13" name="Круг: прозрачная заливка 12">
              <a:extLst>
                <a:ext uri="{FF2B5EF4-FFF2-40B4-BE49-F238E27FC236}">
                  <a16:creationId xmlns:a16="http://schemas.microsoft.com/office/drawing/2014/main" id="{3BDCB9C1-7BDD-4762-BF85-D688AA5B2A09}"/>
                </a:ext>
              </a:extLst>
            </p:cNvPr>
            <p:cNvSpPr/>
            <p:nvPr/>
          </p:nvSpPr>
          <p:spPr>
            <a:xfrm>
              <a:off x="5792971" y="3274231"/>
              <a:ext cx="351083" cy="358348"/>
            </a:xfrm>
            <a:prstGeom prst="donut">
              <a:avLst>
                <a:gd name="adj" fmla="val 35366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Круг: прозрачная заливка 15">
            <a:extLst>
              <a:ext uri="{FF2B5EF4-FFF2-40B4-BE49-F238E27FC236}">
                <a16:creationId xmlns:a16="http://schemas.microsoft.com/office/drawing/2014/main" id="{8760FB7E-CFB5-472B-BBCE-736BA5EEC9C4}"/>
              </a:ext>
            </a:extLst>
          </p:cNvPr>
          <p:cNvSpPr/>
          <p:nvPr/>
        </p:nvSpPr>
        <p:spPr>
          <a:xfrm>
            <a:off x="4324926" y="1800226"/>
            <a:ext cx="277207" cy="275192"/>
          </a:xfrm>
          <a:prstGeom prst="donut">
            <a:avLst>
              <a:gd name="adj" fmla="val 316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18" name="Круг: прозрачная заливка 17">
            <a:extLst>
              <a:ext uri="{FF2B5EF4-FFF2-40B4-BE49-F238E27FC236}">
                <a16:creationId xmlns:a16="http://schemas.microsoft.com/office/drawing/2014/main" id="{26702D87-162B-492E-AE2C-06641A78B2B0}"/>
              </a:ext>
            </a:extLst>
          </p:cNvPr>
          <p:cNvSpPr/>
          <p:nvPr/>
        </p:nvSpPr>
        <p:spPr>
          <a:xfrm>
            <a:off x="4324926" y="4829878"/>
            <a:ext cx="277207" cy="272876"/>
          </a:xfrm>
          <a:prstGeom prst="donut">
            <a:avLst>
              <a:gd name="adj" fmla="val 316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19" name="Круг: прозрачная заливка 18">
            <a:extLst>
              <a:ext uri="{FF2B5EF4-FFF2-40B4-BE49-F238E27FC236}">
                <a16:creationId xmlns:a16="http://schemas.microsoft.com/office/drawing/2014/main" id="{8620FD40-BEA2-4663-81B4-D8556AC1039B}"/>
              </a:ext>
            </a:extLst>
          </p:cNvPr>
          <p:cNvSpPr/>
          <p:nvPr/>
        </p:nvSpPr>
        <p:spPr>
          <a:xfrm>
            <a:off x="2827707" y="3316905"/>
            <a:ext cx="277207" cy="265424"/>
          </a:xfrm>
          <a:prstGeom prst="donut">
            <a:avLst>
              <a:gd name="adj" fmla="val 316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20" name="Круг: прозрачная заливка 19">
            <a:extLst>
              <a:ext uri="{FF2B5EF4-FFF2-40B4-BE49-F238E27FC236}">
                <a16:creationId xmlns:a16="http://schemas.microsoft.com/office/drawing/2014/main" id="{69ECE699-0E90-4E2C-9C5C-C1AD4EE51716}"/>
              </a:ext>
            </a:extLst>
          </p:cNvPr>
          <p:cNvSpPr/>
          <p:nvPr/>
        </p:nvSpPr>
        <p:spPr>
          <a:xfrm>
            <a:off x="5839401" y="3316905"/>
            <a:ext cx="277207" cy="262754"/>
          </a:xfrm>
          <a:prstGeom prst="donut">
            <a:avLst>
              <a:gd name="adj" fmla="val 316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36" name="Круг: прозрачная заливка 35">
            <a:extLst>
              <a:ext uri="{FF2B5EF4-FFF2-40B4-BE49-F238E27FC236}">
                <a16:creationId xmlns:a16="http://schemas.microsoft.com/office/drawing/2014/main" id="{E54C2D2A-ABCF-4CCF-986E-A4EB7F57AAF0}"/>
              </a:ext>
            </a:extLst>
          </p:cNvPr>
          <p:cNvSpPr/>
          <p:nvPr/>
        </p:nvSpPr>
        <p:spPr>
          <a:xfrm>
            <a:off x="3568750" y="2036736"/>
            <a:ext cx="157349" cy="155488"/>
          </a:xfrm>
          <a:prstGeom prst="donut">
            <a:avLst>
              <a:gd name="adj" fmla="val 3387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37" name="Круг: прозрачная заливка 36">
            <a:extLst>
              <a:ext uri="{FF2B5EF4-FFF2-40B4-BE49-F238E27FC236}">
                <a16:creationId xmlns:a16="http://schemas.microsoft.com/office/drawing/2014/main" id="{F5822090-8223-489D-96BC-D19ABBA1509A}"/>
              </a:ext>
            </a:extLst>
          </p:cNvPr>
          <p:cNvSpPr/>
          <p:nvPr/>
        </p:nvSpPr>
        <p:spPr>
          <a:xfrm>
            <a:off x="3018573" y="2629124"/>
            <a:ext cx="157349" cy="155488"/>
          </a:xfrm>
          <a:prstGeom prst="donut">
            <a:avLst>
              <a:gd name="adj" fmla="val 3387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38" name="Круг: прозрачная заливка 37">
            <a:extLst>
              <a:ext uri="{FF2B5EF4-FFF2-40B4-BE49-F238E27FC236}">
                <a16:creationId xmlns:a16="http://schemas.microsoft.com/office/drawing/2014/main" id="{BDB0826B-E13E-4279-99A7-B8D67002D25D}"/>
              </a:ext>
            </a:extLst>
          </p:cNvPr>
          <p:cNvSpPr/>
          <p:nvPr/>
        </p:nvSpPr>
        <p:spPr>
          <a:xfrm>
            <a:off x="5200959" y="2023550"/>
            <a:ext cx="157349" cy="155488"/>
          </a:xfrm>
          <a:prstGeom prst="donut">
            <a:avLst>
              <a:gd name="adj" fmla="val 3387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39" name="Круг: прозрачная заливка 38">
            <a:extLst>
              <a:ext uri="{FF2B5EF4-FFF2-40B4-BE49-F238E27FC236}">
                <a16:creationId xmlns:a16="http://schemas.microsoft.com/office/drawing/2014/main" id="{CA7B4149-F5B4-46FB-A218-88A9F8887047}"/>
              </a:ext>
            </a:extLst>
          </p:cNvPr>
          <p:cNvSpPr/>
          <p:nvPr/>
        </p:nvSpPr>
        <p:spPr>
          <a:xfrm>
            <a:off x="5803708" y="2686811"/>
            <a:ext cx="157349" cy="155488"/>
          </a:xfrm>
          <a:prstGeom prst="donut">
            <a:avLst>
              <a:gd name="adj" fmla="val 3387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40" name="Круг: прозрачная заливка 39">
            <a:extLst>
              <a:ext uri="{FF2B5EF4-FFF2-40B4-BE49-F238E27FC236}">
                <a16:creationId xmlns:a16="http://schemas.microsoft.com/office/drawing/2014/main" id="{9E5CC7F8-B809-4D25-86A1-6D285DFB31E4}"/>
              </a:ext>
            </a:extLst>
          </p:cNvPr>
          <p:cNvSpPr/>
          <p:nvPr/>
        </p:nvSpPr>
        <p:spPr>
          <a:xfrm>
            <a:off x="5760727" y="4131969"/>
            <a:ext cx="157349" cy="155488"/>
          </a:xfrm>
          <a:prstGeom prst="donut">
            <a:avLst>
              <a:gd name="adj" fmla="val 3387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41" name="Круг: прозрачная заливка 40">
            <a:extLst>
              <a:ext uri="{FF2B5EF4-FFF2-40B4-BE49-F238E27FC236}">
                <a16:creationId xmlns:a16="http://schemas.microsoft.com/office/drawing/2014/main" id="{00E197EA-30BA-45E6-9419-4ACF2618759A}"/>
              </a:ext>
            </a:extLst>
          </p:cNvPr>
          <p:cNvSpPr/>
          <p:nvPr/>
        </p:nvSpPr>
        <p:spPr>
          <a:xfrm>
            <a:off x="3000433" y="4080556"/>
            <a:ext cx="157349" cy="155488"/>
          </a:xfrm>
          <a:prstGeom prst="donut">
            <a:avLst>
              <a:gd name="adj" fmla="val 3387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42" name="Круг: прозрачная заливка 41">
            <a:extLst>
              <a:ext uri="{FF2B5EF4-FFF2-40B4-BE49-F238E27FC236}">
                <a16:creationId xmlns:a16="http://schemas.microsoft.com/office/drawing/2014/main" id="{A2810D24-3F7F-4EBA-8BB3-A56764614F4E}"/>
              </a:ext>
            </a:extLst>
          </p:cNvPr>
          <p:cNvSpPr/>
          <p:nvPr/>
        </p:nvSpPr>
        <p:spPr>
          <a:xfrm>
            <a:off x="3602760" y="4733843"/>
            <a:ext cx="157349" cy="155488"/>
          </a:xfrm>
          <a:prstGeom prst="donut">
            <a:avLst>
              <a:gd name="adj" fmla="val 3387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43" name="Круг: прозрачная заливка 42">
            <a:extLst>
              <a:ext uri="{FF2B5EF4-FFF2-40B4-BE49-F238E27FC236}">
                <a16:creationId xmlns:a16="http://schemas.microsoft.com/office/drawing/2014/main" id="{D15B8439-3289-4879-BFAE-DEA599CAE99B}"/>
              </a:ext>
            </a:extLst>
          </p:cNvPr>
          <p:cNvSpPr/>
          <p:nvPr/>
        </p:nvSpPr>
        <p:spPr>
          <a:xfrm>
            <a:off x="5218693" y="4697286"/>
            <a:ext cx="157349" cy="155488"/>
          </a:xfrm>
          <a:prstGeom prst="donut">
            <a:avLst>
              <a:gd name="adj" fmla="val 3387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024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200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6" dur="59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657B9ADB-9982-4F80-8944-9EF2DED1D889}"/>
              </a:ext>
            </a:extLst>
          </p:cNvPr>
          <p:cNvGrpSpPr/>
          <p:nvPr/>
        </p:nvGrpSpPr>
        <p:grpSpPr>
          <a:xfrm>
            <a:off x="2631242" y="1616603"/>
            <a:ext cx="3682014" cy="3668697"/>
            <a:chOff x="3515557" y="983202"/>
            <a:chExt cx="4909352" cy="4891596"/>
          </a:xfrm>
        </p:grpSpPr>
        <p:sp>
          <p:nvSpPr>
            <p:cNvPr id="4" name="Круг: прозрачная заливка 3">
              <a:extLst>
                <a:ext uri="{FF2B5EF4-FFF2-40B4-BE49-F238E27FC236}">
                  <a16:creationId xmlns:a16="http://schemas.microsoft.com/office/drawing/2014/main" id="{0766CC8B-8E0E-47B5-9570-55392CA23566}"/>
                </a:ext>
              </a:extLst>
            </p:cNvPr>
            <p:cNvSpPr/>
            <p:nvPr/>
          </p:nvSpPr>
          <p:spPr>
            <a:xfrm>
              <a:off x="3515557" y="983202"/>
              <a:ext cx="4909352" cy="4891596"/>
            </a:xfrm>
            <a:prstGeom prst="donut">
              <a:avLst>
                <a:gd name="adj" fmla="val 2308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>
                <a:solidFill>
                  <a:schemeClr val="tx1"/>
                </a:solidFill>
              </a:endParaRPr>
            </a:p>
          </p:txBody>
        </p:sp>
        <p:sp>
          <p:nvSpPr>
            <p:cNvPr id="9" name="Равнобедренный треугольник 8">
              <a:extLst>
                <a:ext uri="{FF2B5EF4-FFF2-40B4-BE49-F238E27FC236}">
                  <a16:creationId xmlns:a16="http://schemas.microsoft.com/office/drawing/2014/main" id="{0258D7B8-3050-4B45-A2EF-FBD12BBBBCD0}"/>
                </a:ext>
              </a:extLst>
            </p:cNvPr>
            <p:cNvSpPr/>
            <p:nvPr/>
          </p:nvSpPr>
          <p:spPr>
            <a:xfrm>
              <a:off x="5849154" y="1687844"/>
              <a:ext cx="243582" cy="164793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/>
            </a:p>
          </p:txBody>
        </p:sp>
        <p:sp>
          <p:nvSpPr>
            <p:cNvPr id="10" name="Круг: прозрачная заливка 9">
              <a:extLst>
                <a:ext uri="{FF2B5EF4-FFF2-40B4-BE49-F238E27FC236}">
                  <a16:creationId xmlns:a16="http://schemas.microsoft.com/office/drawing/2014/main" id="{1C03EAB6-7AA4-4EA4-A21B-67BFAC01E519}"/>
                </a:ext>
              </a:extLst>
            </p:cNvPr>
            <p:cNvSpPr/>
            <p:nvPr/>
          </p:nvSpPr>
          <p:spPr>
            <a:xfrm>
              <a:off x="5748339" y="3212171"/>
              <a:ext cx="430528" cy="439055"/>
            </a:xfrm>
            <a:prstGeom prst="donut">
              <a:avLst>
                <a:gd name="adj" fmla="val 13268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>
                <a:solidFill>
                  <a:schemeClr val="tx2">
                    <a:lumMod val="40000"/>
                    <a:lumOff val="60000"/>
                  </a:schemeClr>
                </a:solidFill>
              </a:endParaRPr>
            </a:p>
          </p:txBody>
        </p:sp>
      </p:grp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4C08F86A-AFF2-4F3C-8447-9CF158A299CA}"/>
              </a:ext>
            </a:extLst>
          </p:cNvPr>
          <p:cNvGrpSpPr/>
          <p:nvPr/>
        </p:nvGrpSpPr>
        <p:grpSpPr>
          <a:xfrm>
            <a:off x="2704483" y="1726951"/>
            <a:ext cx="3535532" cy="3514446"/>
            <a:chOff x="3613211" y="1100831"/>
            <a:chExt cx="4714043" cy="4685928"/>
          </a:xfrm>
        </p:grpSpPr>
        <p:sp>
          <p:nvSpPr>
            <p:cNvPr id="7" name="Круг: прозрачная заливка 6">
              <a:extLst>
                <a:ext uri="{FF2B5EF4-FFF2-40B4-BE49-F238E27FC236}">
                  <a16:creationId xmlns:a16="http://schemas.microsoft.com/office/drawing/2014/main" id="{F5BF4D91-3275-4319-8013-E93AFDACFD7C}"/>
                </a:ext>
              </a:extLst>
            </p:cNvPr>
            <p:cNvSpPr/>
            <p:nvPr/>
          </p:nvSpPr>
          <p:spPr>
            <a:xfrm>
              <a:off x="3613211" y="1100831"/>
              <a:ext cx="4714043" cy="4685928"/>
            </a:xfrm>
            <a:prstGeom prst="donut">
              <a:avLst>
                <a:gd name="adj" fmla="val 2614"/>
              </a:avLst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>
                <a:solidFill>
                  <a:schemeClr val="tx1"/>
                </a:solidFill>
              </a:endParaRPr>
            </a:p>
          </p:txBody>
        </p:sp>
        <p:sp>
          <p:nvSpPr>
            <p:cNvPr id="12" name="Равнобедренный треугольник 11">
              <a:extLst>
                <a:ext uri="{FF2B5EF4-FFF2-40B4-BE49-F238E27FC236}">
                  <a16:creationId xmlns:a16="http://schemas.microsoft.com/office/drawing/2014/main" id="{43DA1409-65A3-4EBA-A9AA-E2FDEB639AD3}"/>
                </a:ext>
              </a:extLst>
            </p:cNvPr>
            <p:cNvSpPr/>
            <p:nvPr/>
          </p:nvSpPr>
          <p:spPr>
            <a:xfrm>
              <a:off x="5900101" y="2126777"/>
              <a:ext cx="136825" cy="1218717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/>
            </a:p>
          </p:txBody>
        </p:sp>
        <p:sp>
          <p:nvSpPr>
            <p:cNvPr id="13" name="Круг: прозрачная заливка 12">
              <a:extLst>
                <a:ext uri="{FF2B5EF4-FFF2-40B4-BE49-F238E27FC236}">
                  <a16:creationId xmlns:a16="http://schemas.microsoft.com/office/drawing/2014/main" id="{3BDCB9C1-7BDD-4762-BF85-D688AA5B2A09}"/>
                </a:ext>
              </a:extLst>
            </p:cNvPr>
            <p:cNvSpPr/>
            <p:nvPr/>
          </p:nvSpPr>
          <p:spPr>
            <a:xfrm>
              <a:off x="5792971" y="3274231"/>
              <a:ext cx="351083" cy="358348"/>
            </a:xfrm>
            <a:prstGeom prst="donut">
              <a:avLst>
                <a:gd name="adj" fmla="val 35366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>
                <a:solidFill>
                  <a:schemeClr val="tx1"/>
                </a:solidFill>
              </a:endParaRPr>
            </a:p>
          </p:txBody>
        </p:sp>
      </p:grpSp>
      <p:sp>
        <p:nvSpPr>
          <p:cNvPr id="16" name="Круг: прозрачная заливка 15">
            <a:extLst>
              <a:ext uri="{FF2B5EF4-FFF2-40B4-BE49-F238E27FC236}">
                <a16:creationId xmlns:a16="http://schemas.microsoft.com/office/drawing/2014/main" id="{8760FB7E-CFB5-472B-BBCE-736BA5EEC9C4}"/>
              </a:ext>
            </a:extLst>
          </p:cNvPr>
          <p:cNvSpPr/>
          <p:nvPr/>
        </p:nvSpPr>
        <p:spPr>
          <a:xfrm>
            <a:off x="4324926" y="1800226"/>
            <a:ext cx="277207" cy="275192"/>
          </a:xfrm>
          <a:prstGeom prst="donut">
            <a:avLst>
              <a:gd name="adj" fmla="val 316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18" name="Круг: прозрачная заливка 17">
            <a:extLst>
              <a:ext uri="{FF2B5EF4-FFF2-40B4-BE49-F238E27FC236}">
                <a16:creationId xmlns:a16="http://schemas.microsoft.com/office/drawing/2014/main" id="{26702D87-162B-492E-AE2C-06641A78B2B0}"/>
              </a:ext>
            </a:extLst>
          </p:cNvPr>
          <p:cNvSpPr/>
          <p:nvPr/>
        </p:nvSpPr>
        <p:spPr>
          <a:xfrm>
            <a:off x="4324926" y="4829878"/>
            <a:ext cx="277207" cy="272876"/>
          </a:xfrm>
          <a:prstGeom prst="donut">
            <a:avLst>
              <a:gd name="adj" fmla="val 316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19" name="Круг: прозрачная заливка 18">
            <a:extLst>
              <a:ext uri="{FF2B5EF4-FFF2-40B4-BE49-F238E27FC236}">
                <a16:creationId xmlns:a16="http://schemas.microsoft.com/office/drawing/2014/main" id="{8620FD40-BEA2-4663-81B4-D8556AC1039B}"/>
              </a:ext>
            </a:extLst>
          </p:cNvPr>
          <p:cNvSpPr/>
          <p:nvPr/>
        </p:nvSpPr>
        <p:spPr>
          <a:xfrm>
            <a:off x="2827707" y="3316905"/>
            <a:ext cx="277207" cy="265424"/>
          </a:xfrm>
          <a:prstGeom prst="donut">
            <a:avLst>
              <a:gd name="adj" fmla="val 316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20" name="Круг: прозрачная заливка 19">
            <a:extLst>
              <a:ext uri="{FF2B5EF4-FFF2-40B4-BE49-F238E27FC236}">
                <a16:creationId xmlns:a16="http://schemas.microsoft.com/office/drawing/2014/main" id="{69ECE699-0E90-4E2C-9C5C-C1AD4EE51716}"/>
              </a:ext>
            </a:extLst>
          </p:cNvPr>
          <p:cNvSpPr/>
          <p:nvPr/>
        </p:nvSpPr>
        <p:spPr>
          <a:xfrm>
            <a:off x="5839401" y="3316905"/>
            <a:ext cx="277207" cy="262754"/>
          </a:xfrm>
          <a:prstGeom prst="donut">
            <a:avLst>
              <a:gd name="adj" fmla="val 316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36" name="Круг: прозрачная заливка 35">
            <a:extLst>
              <a:ext uri="{FF2B5EF4-FFF2-40B4-BE49-F238E27FC236}">
                <a16:creationId xmlns:a16="http://schemas.microsoft.com/office/drawing/2014/main" id="{E54C2D2A-ABCF-4CCF-986E-A4EB7F57AAF0}"/>
              </a:ext>
            </a:extLst>
          </p:cNvPr>
          <p:cNvSpPr/>
          <p:nvPr/>
        </p:nvSpPr>
        <p:spPr>
          <a:xfrm>
            <a:off x="3568750" y="2036736"/>
            <a:ext cx="157349" cy="155488"/>
          </a:xfrm>
          <a:prstGeom prst="donut">
            <a:avLst>
              <a:gd name="adj" fmla="val 3387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37" name="Круг: прозрачная заливка 36">
            <a:extLst>
              <a:ext uri="{FF2B5EF4-FFF2-40B4-BE49-F238E27FC236}">
                <a16:creationId xmlns:a16="http://schemas.microsoft.com/office/drawing/2014/main" id="{F5822090-8223-489D-96BC-D19ABBA1509A}"/>
              </a:ext>
            </a:extLst>
          </p:cNvPr>
          <p:cNvSpPr/>
          <p:nvPr/>
        </p:nvSpPr>
        <p:spPr>
          <a:xfrm>
            <a:off x="3018573" y="2629124"/>
            <a:ext cx="157349" cy="155488"/>
          </a:xfrm>
          <a:prstGeom prst="donut">
            <a:avLst>
              <a:gd name="adj" fmla="val 3387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38" name="Круг: прозрачная заливка 37">
            <a:extLst>
              <a:ext uri="{FF2B5EF4-FFF2-40B4-BE49-F238E27FC236}">
                <a16:creationId xmlns:a16="http://schemas.microsoft.com/office/drawing/2014/main" id="{BDB0826B-E13E-4279-99A7-B8D67002D25D}"/>
              </a:ext>
            </a:extLst>
          </p:cNvPr>
          <p:cNvSpPr/>
          <p:nvPr/>
        </p:nvSpPr>
        <p:spPr>
          <a:xfrm>
            <a:off x="5200959" y="2023550"/>
            <a:ext cx="157349" cy="155488"/>
          </a:xfrm>
          <a:prstGeom prst="donut">
            <a:avLst>
              <a:gd name="adj" fmla="val 3387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39" name="Круг: прозрачная заливка 38">
            <a:extLst>
              <a:ext uri="{FF2B5EF4-FFF2-40B4-BE49-F238E27FC236}">
                <a16:creationId xmlns:a16="http://schemas.microsoft.com/office/drawing/2014/main" id="{CA7B4149-F5B4-46FB-A218-88A9F8887047}"/>
              </a:ext>
            </a:extLst>
          </p:cNvPr>
          <p:cNvSpPr/>
          <p:nvPr/>
        </p:nvSpPr>
        <p:spPr>
          <a:xfrm>
            <a:off x="5803708" y="2686811"/>
            <a:ext cx="157349" cy="155488"/>
          </a:xfrm>
          <a:prstGeom prst="donut">
            <a:avLst>
              <a:gd name="adj" fmla="val 3387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40" name="Круг: прозрачная заливка 39">
            <a:extLst>
              <a:ext uri="{FF2B5EF4-FFF2-40B4-BE49-F238E27FC236}">
                <a16:creationId xmlns:a16="http://schemas.microsoft.com/office/drawing/2014/main" id="{9E5CC7F8-B809-4D25-86A1-6D285DFB31E4}"/>
              </a:ext>
            </a:extLst>
          </p:cNvPr>
          <p:cNvSpPr/>
          <p:nvPr/>
        </p:nvSpPr>
        <p:spPr>
          <a:xfrm>
            <a:off x="5760727" y="4131969"/>
            <a:ext cx="157349" cy="155488"/>
          </a:xfrm>
          <a:prstGeom prst="donut">
            <a:avLst>
              <a:gd name="adj" fmla="val 3387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41" name="Круг: прозрачная заливка 40">
            <a:extLst>
              <a:ext uri="{FF2B5EF4-FFF2-40B4-BE49-F238E27FC236}">
                <a16:creationId xmlns:a16="http://schemas.microsoft.com/office/drawing/2014/main" id="{00E197EA-30BA-45E6-9419-4ACF2618759A}"/>
              </a:ext>
            </a:extLst>
          </p:cNvPr>
          <p:cNvSpPr/>
          <p:nvPr/>
        </p:nvSpPr>
        <p:spPr>
          <a:xfrm>
            <a:off x="3000433" y="4080556"/>
            <a:ext cx="157349" cy="155488"/>
          </a:xfrm>
          <a:prstGeom prst="donut">
            <a:avLst>
              <a:gd name="adj" fmla="val 3387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42" name="Круг: прозрачная заливка 41">
            <a:extLst>
              <a:ext uri="{FF2B5EF4-FFF2-40B4-BE49-F238E27FC236}">
                <a16:creationId xmlns:a16="http://schemas.microsoft.com/office/drawing/2014/main" id="{A2810D24-3F7F-4EBA-8BB3-A56764614F4E}"/>
              </a:ext>
            </a:extLst>
          </p:cNvPr>
          <p:cNvSpPr/>
          <p:nvPr/>
        </p:nvSpPr>
        <p:spPr>
          <a:xfrm>
            <a:off x="3602760" y="4733843"/>
            <a:ext cx="157349" cy="155488"/>
          </a:xfrm>
          <a:prstGeom prst="donut">
            <a:avLst>
              <a:gd name="adj" fmla="val 3387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43" name="Круг: прозрачная заливка 42">
            <a:extLst>
              <a:ext uri="{FF2B5EF4-FFF2-40B4-BE49-F238E27FC236}">
                <a16:creationId xmlns:a16="http://schemas.microsoft.com/office/drawing/2014/main" id="{D15B8439-3289-4879-BFAE-DEA599CAE99B}"/>
              </a:ext>
            </a:extLst>
          </p:cNvPr>
          <p:cNvSpPr/>
          <p:nvPr/>
        </p:nvSpPr>
        <p:spPr>
          <a:xfrm>
            <a:off x="5218693" y="4697286"/>
            <a:ext cx="157349" cy="155488"/>
          </a:xfrm>
          <a:prstGeom prst="donut">
            <a:avLst>
              <a:gd name="adj" fmla="val 3387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373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9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C:\Users\HOME\Desktop\depositphotos_43228277-stock-photo-spring-or-summer-nature-landscap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8588" cy="6858000"/>
          </a:xfrm>
          <a:prstGeom prst="rect">
            <a:avLst/>
          </a:prstGeom>
          <a:noFill/>
        </p:spPr>
      </p:pic>
      <p:pic>
        <p:nvPicPr>
          <p:cNvPr id="31747" name="Picture 3" descr="C:\Users\HOME\Desktop\CyV-9fIWgAAPIc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04664"/>
            <a:ext cx="8082136" cy="59875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https://pbs.twimg.com/media/EZuOHIfXkAEf6z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457200"/>
            <a:ext cx="9753600" cy="73152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67544" y="0"/>
            <a:ext cx="8280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>
                <a:solidFill>
                  <a:srgbClr val="006600"/>
                </a:solidFill>
              </a:rPr>
              <a:t>22 апреля – «День Земли»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23" name="Picture 7" descr="C:\Users\HOME\Desktop\paper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0690"/>
            <a:ext cx="9144000" cy="53629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3" name="Picture 3" descr="C:\Users\HOME\Desktop\cleandex_glasswast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20240"/>
            <a:ext cx="9144000" cy="3017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9" name="Picture 5" descr="C:\Users\HOME\Desktop\стол литая мебель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C:\Users\HOME\Desktop\img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845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 descr="C:\Users\HOME\Desktop\svetilnik-svoimi-rukami-40-1536x106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C:\Users\HOME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717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62" name="Picture 2" descr="C:\Users\HOME\Desktop\post_5d68c1a852f7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8952" y="8397552"/>
            <a:ext cx="8761305" cy="5842696"/>
          </a:xfrm>
          <a:prstGeom prst="rect">
            <a:avLst/>
          </a:prstGeom>
          <a:noFill/>
        </p:spPr>
      </p:pic>
      <p:pic>
        <p:nvPicPr>
          <p:cNvPr id="40963" name="Picture 3" descr="C:\Users\HOME\Desktop\post_5d68c1a852f7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321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2" name="Picture 4" descr="C:\Users\HOME\Desktop\endz4j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83568" y="836712"/>
            <a:ext cx="813690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Вывод: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первый сценарий нас не устраивает; второй – устраивает, но мы должны помнить, что существующие и всё возникающие экологические проблемы легко не решаются. Мы не можем решать эти проблемы поодиночке. Они решаются только сообща, но хотя бы маленький шаг на пути к решению экологических проблем должен сделать каждый из нас.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конкурс\Классный час\новый кл.час\endz4j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39552" y="764706"/>
            <a:ext cx="770485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Зелёный – я считаю важным наш разговор и хотел бы внести свой вклад в решение проблемы. 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Жёлтый – это важная проблема, но решать её должны взрослые. 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Красный – этой проблеме много лет, она не решаема.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HOME\Desktop\Разлив нефти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41" name="Picture 9" descr="C:\Users\HOME\Desktop\depositphotos_43228277-stock-photo-spring-or-summer-nature-landscap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06" y="0"/>
            <a:ext cx="9431094" cy="6858000"/>
          </a:xfrm>
          <a:prstGeom prst="rect">
            <a:avLst/>
          </a:prstGeom>
          <a:noFill/>
        </p:spPr>
      </p:pic>
      <p:pic>
        <p:nvPicPr>
          <p:cNvPr id="18442" name="Picture 10" descr="C:\Users\HOME\Desktop\символ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620688"/>
            <a:ext cx="573782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HOME\Desktop\depositphotos_43228277-stock-photo-spring-or-summer-nature-landscap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9459" name="Picture 3" descr="C:\Users\HOME\Desktop\флаг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836712"/>
            <a:ext cx="6768752" cy="49685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C:\Users\HOME\Desktop\aHR0cHM6Ly9jZG4uc20tbmV3cy5ydS93cC1jb250ZW50L3VwbG9hZHMvMjAyMC8wNC8yMi9pbWFnZS01LTExODB4Njc1LmpwZw==.ht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"/>
            <a:ext cx="9324528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2531" name="Picture 3" descr="C:\Users\HOME\Desktop\depositphotos_43228277-stock-photo-spring-or-summer-nature-landscap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266" name="Picture 2" descr="https://i.ytimg.com/vi/Hx5gAxVdwms/maxresdefau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2" y="908720"/>
            <a:ext cx="8064895" cy="4536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C:\Users\HOME\Desktop\depositphotos_43228277-stock-photo-spring-or-summer-nature-landscap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43" name="Picture 3" descr="C:\Users\HOME\Desktop\201931c628d51db25826a75e4e3fb80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10" y="1556792"/>
            <a:ext cx="7296811" cy="489654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475656" y="764706"/>
            <a:ext cx="65527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БЫТОВЫЕ ОТХОДЫ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C:\Users\HOME\Desktop\depositphotos_43228277-stock-photo-spring-or-summer-nature-landscap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26293" cy="6858000"/>
          </a:xfrm>
          <a:prstGeom prst="rect">
            <a:avLst/>
          </a:prstGeom>
          <a:noFill/>
        </p:spPr>
      </p:pic>
      <p:pic>
        <p:nvPicPr>
          <p:cNvPr id="2050" name="Picture 2" descr="C:\Users\HOME\Desktop\slide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8" y="764704"/>
            <a:ext cx="7225481" cy="54117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</TotalTime>
  <Words>147</Words>
  <Application>Microsoft Office PowerPoint</Application>
  <PresentationFormat>Экран (4:3)</PresentationFormat>
  <Paragraphs>17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2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еее</cp:lastModifiedBy>
  <cp:revision>84</cp:revision>
  <dcterms:created xsi:type="dcterms:W3CDTF">2021-04-03T19:01:50Z</dcterms:created>
  <dcterms:modified xsi:type="dcterms:W3CDTF">2021-04-22T07:13:33Z</dcterms:modified>
</cp:coreProperties>
</file>