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0" r:id="rId2"/>
    <p:sldId id="279" r:id="rId3"/>
    <p:sldId id="281" r:id="rId4"/>
    <p:sldId id="325" r:id="rId5"/>
    <p:sldId id="328" r:id="rId6"/>
    <p:sldId id="326" r:id="rId7"/>
    <p:sldId id="282" r:id="rId8"/>
    <p:sldId id="327" r:id="rId9"/>
    <p:sldId id="324" r:id="rId10"/>
    <p:sldId id="329" r:id="rId11"/>
    <p:sldId id="330" r:id="rId12"/>
    <p:sldId id="331" r:id="rId13"/>
    <p:sldId id="332" r:id="rId14"/>
    <p:sldId id="322" r:id="rId15"/>
    <p:sldId id="333" r:id="rId16"/>
    <p:sldId id="334" r:id="rId17"/>
    <p:sldId id="335" r:id="rId18"/>
    <p:sldId id="336" r:id="rId19"/>
    <p:sldId id="337" r:id="rId20"/>
    <p:sldId id="338" r:id="rId21"/>
    <p:sldId id="339" r:id="rId22"/>
    <p:sldId id="340" r:id="rId23"/>
    <p:sldId id="341" r:id="rId24"/>
    <p:sldId id="342" r:id="rId25"/>
    <p:sldId id="343" r:id="rId26"/>
    <p:sldId id="344" r:id="rId27"/>
    <p:sldId id="345" r:id="rId28"/>
    <p:sldId id="346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8" r:id="rId42"/>
    <p:sldId id="297" r:id="rId43"/>
    <p:sldId id="299" r:id="rId44"/>
    <p:sldId id="300" r:id="rId45"/>
    <p:sldId id="302" r:id="rId46"/>
    <p:sldId id="301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20" r:id="rId64"/>
    <p:sldId id="319" r:id="rId6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38" autoAdjust="0"/>
    <p:restoredTop sz="94660"/>
  </p:normalViewPr>
  <p:slideViewPr>
    <p:cSldViewPr>
      <p:cViewPr varScale="1">
        <p:scale>
          <a:sx n="115" d="100"/>
          <a:sy n="115" d="100"/>
        </p:scale>
        <p:origin x="1542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558D5-AF2D-45E9-8E93-6A54F0F51B35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2A551-B2A8-4BA3-9AD6-7B69780BD3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558D5-AF2D-45E9-8E93-6A54F0F51B35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2A551-B2A8-4BA3-9AD6-7B69780BD3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558D5-AF2D-45E9-8E93-6A54F0F51B35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2A551-B2A8-4BA3-9AD6-7B69780BD3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558D5-AF2D-45E9-8E93-6A54F0F51B35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2A551-B2A8-4BA3-9AD6-7B69780BD3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558D5-AF2D-45E9-8E93-6A54F0F51B35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2A551-B2A8-4BA3-9AD6-7B69780BD3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558D5-AF2D-45E9-8E93-6A54F0F51B35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2A551-B2A8-4BA3-9AD6-7B69780BD3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558D5-AF2D-45E9-8E93-6A54F0F51B35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2A551-B2A8-4BA3-9AD6-7B69780BD3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558D5-AF2D-45E9-8E93-6A54F0F51B35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2A551-B2A8-4BA3-9AD6-7B69780BD3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558D5-AF2D-45E9-8E93-6A54F0F51B35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2A551-B2A8-4BA3-9AD6-7B69780BD3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558D5-AF2D-45E9-8E93-6A54F0F51B35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2A551-B2A8-4BA3-9AD6-7B69780BD3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558D5-AF2D-45E9-8E93-6A54F0F51B35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2A551-B2A8-4BA3-9AD6-7B69780BD3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96558D5-AF2D-45E9-8E93-6A54F0F51B35}" type="datetimeFigureOut">
              <a:rPr lang="ru-RU" smtClean="0"/>
              <a:pPr/>
              <a:t>29.01.2021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D82A551-B2A8-4BA3-9AD6-7B69780BD3B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pn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9.jpeg"/><Relationship Id="rId5" Type="http://schemas.openxmlformats.org/officeDocument/2006/relationships/image" Target="../media/image98.png"/><Relationship Id="rId4" Type="http://schemas.openxmlformats.org/officeDocument/2006/relationships/image" Target="../media/image9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 idx="4294967295"/>
          </p:nvPr>
        </p:nvSpPr>
        <p:spPr>
          <a:xfrm>
            <a:off x="467544" y="2780928"/>
            <a:ext cx="8408361" cy="1059534"/>
          </a:xfrm>
        </p:spPr>
        <p:txBody>
          <a:bodyPr/>
          <a:lstStyle/>
          <a:p>
            <a:pPr marL="0" indent="0" algn="ctr">
              <a:buNone/>
            </a:pPr>
            <a:r>
              <a:rPr lang="ru-RU" sz="4800" i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Этот </a:t>
            </a:r>
            <a:r>
              <a:rPr lang="ru-RU" sz="4800" i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интересный мир </a:t>
            </a:r>
            <a:r>
              <a:rPr lang="ru-RU" sz="4800" i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географии</a:t>
            </a:r>
            <a:r>
              <a:rPr lang="ru-RU" i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i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i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818" y="4467158"/>
            <a:ext cx="3679101" cy="229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0820" y="4467158"/>
            <a:ext cx="3679101" cy="229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16632"/>
            <a:ext cx="2387484" cy="2859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7747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46113" y="143144"/>
            <a:ext cx="84979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Рейхстаг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Европа-парк, К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Бенц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Даймлер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дом Бетховена, Берлин. </a:t>
            </a:r>
          </a:p>
        </p:txBody>
      </p:sp>
      <p:pic>
        <p:nvPicPr>
          <p:cNvPr id="5122" name="Picture 2" descr="http://germik.com/sites/default/files/pictures/reichsta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9028"/>
            <a:ext cx="4231020" cy="2445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wind42.ru/wp-content/uploads/2016/03/bethove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287727"/>
            <a:ext cx="3726841" cy="2708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go1.imgsmail.ru/imgpreview?key=93a665f1fe03e37&amp;mb=imgdb_preview_156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3" y="4148587"/>
            <a:ext cx="3894006" cy="2693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://larte-design.ru/wp-content/uploads/2016/11/MERCEDES-BENZ-GLE-Coupe-AMG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8" y="3995898"/>
            <a:ext cx="3696346" cy="2862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://vybor.ua/uploadfiles/ckfinder/user48/images/%D0%91%D0%B5%D1%80%20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9840" y="2708920"/>
            <a:ext cx="2224535" cy="3207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064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34175" y="146548"/>
            <a:ext cx="84979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Канарские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острова, наклонные башни, коррида, фламенко,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Мадрид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://i57.photobucket.com/albums/g233/Nikolkaya1/nikolkaya5/3R5W1796-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211" y="3933056"/>
            <a:ext cx="4167931" cy="2782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jj-tours.ru/articles/images3/spain-las-ventas-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988" y="3933056"/>
            <a:ext cx="4329438" cy="2770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s://cherepovets-travel.ru/wp-content/uploads/2015/01/publictravel_3550-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88"/>
          <a:stretch/>
        </p:blipFill>
        <p:spPr bwMode="auto">
          <a:xfrm>
            <a:off x="4968874" y="1269003"/>
            <a:ext cx="3709666" cy="2590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://gulaytour.ru/wp-content/uploads/2016/03/88bdeeba79e395602ab45208cccff02f-1024x68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082" y="1299588"/>
            <a:ext cx="3768717" cy="2513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6420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45748" y="115017"/>
            <a:ext cx="87982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9.Фудзияма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сакура, Хоккайдо, 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покемоны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Токио.</a:t>
            </a:r>
          </a:p>
        </p:txBody>
      </p:sp>
      <p:pic>
        <p:nvPicPr>
          <p:cNvPr id="7170" name="Picture 2" descr="http://img0.liveinternet.ru/images/attach/c/0/120/728/120728816_022515_1139_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789040"/>
            <a:ext cx="4798074" cy="2972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skyjournal.ru/img/skyjournal/20160721081647_min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746402"/>
            <a:ext cx="4000500" cy="300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turistigid.com/wp-content/uploads/2017/08/dostoprimechatelnosti-tokio-1600x48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15346"/>
            <a:ext cx="7765592" cy="2329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3803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30756" y="146548"/>
            <a:ext cx="84979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Сидней, кенгуру, утконос, Большой Барьерный риф, Канберра.</a:t>
            </a:r>
          </a:p>
        </p:txBody>
      </p:sp>
      <p:pic>
        <p:nvPicPr>
          <p:cNvPr id="8194" name="Picture 2" descr="https://nz1.ru/uploads/posts/2016-08/1470810509_zhizn-kenguru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31" y="3780027"/>
            <a:ext cx="4070875" cy="3053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mtdata.ru/u24/photoD7BD/20043978033-0/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346" y="4221088"/>
            <a:ext cx="4962210" cy="2612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inmoment.ru/img/sydne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346" y="1346877"/>
            <a:ext cx="4805554" cy="2751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://planeta-best.ru/wp-content/uploads/2015/05/%D0%91%D0%BE%D0%BB%D1%8C%D1%88%D0%BE%D0%B9-%D0%91%D0%B0%D1%80%D1%8C%D0%B5%D1%80%D0%BD%D1%8B%D0%B9-%D0%A0%D0%B8%D1%84-%D0%90%D0%B2%D1%81%D1%82%D1%80%D0%B0%D0%BB%D0%B8%D1%8F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67" y="1346877"/>
            <a:ext cx="4085512" cy="2433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578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6113" y="143144"/>
            <a:ext cx="84979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11.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Сберегательные банки, Альпы, часы, сыр, Берн. </a:t>
            </a:r>
          </a:p>
        </p:txBody>
      </p:sp>
      <p:pic>
        <p:nvPicPr>
          <p:cNvPr id="9218" name="Picture 2" descr="https://images.ua.prom.st/939308285_w640_h640_kinyued_tourbi__pg_640x6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348" y="3809999"/>
            <a:ext cx="3048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foodandhealth.ru/wp-content/uploads/2017/12/syr-emment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2280" y="3780776"/>
            <a:ext cx="4429347" cy="2954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orion-voyage.com.ua/userfiles/images/Sankt-Moric-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543" y="1291559"/>
            <a:ext cx="3378027" cy="2518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://allgoodmood.ru/wp-content/uploads/2018/04/6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714" y="1300130"/>
            <a:ext cx="4436913" cy="2329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074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44395" y="143144"/>
            <a:ext cx="84979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12. Запретный город,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Великая стена, терракотовая армия, 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Шаолинь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Пекин.</a:t>
            </a:r>
          </a:p>
        </p:txBody>
      </p:sp>
      <p:pic>
        <p:nvPicPr>
          <p:cNvPr id="10246" name="Picture 6" descr="http://rgo-sib.ru/news/140/great-china-wall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831649"/>
            <a:ext cx="3777223" cy="2912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://fellowtraveler.ru/uploads/images/kitaj-jekskursionnye-tury_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456" y="3815883"/>
            <a:ext cx="3792519" cy="2928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2" name="Picture 12" descr="https://go3.imgsmail.ru/imgpreview?key=7d5a7065a114c50c&amp;mb=imgdb_preview_113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95" y="1360616"/>
            <a:ext cx="3768353" cy="2501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4" name="Picture 14" descr="https://www.jv.ru/i/indoc/14/blog_issue_115143_132699303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166" y="1343473"/>
            <a:ext cx="4347100" cy="2455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9870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188640"/>
            <a:ext cx="84979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13. Ниагарский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водопад, статуя Свободы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Белый Дом, Бруклинский мост,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Вашингтон.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https://miroworld.ru/wp-content/uploads/2017/06/Simvol-svobody-Soedinennyh-SHtatov-Amerik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85" y="3789040"/>
            <a:ext cx="3761727" cy="293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polezreniya.ru/wp-content/uploads/2013/04/brooklyn_brid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787917"/>
            <a:ext cx="4997424" cy="2931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s://img.gazeta.ru/files3/702/11618702/upload-Depositphotos_4968321_l-2015-pic685-685x390-3168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208" y="1437150"/>
            <a:ext cx="4130883" cy="2351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http://vnewyorke.com/wp-content/uploads/2017/03/niagarskiy-vodopad-ekskursi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31546"/>
            <a:ext cx="2781008" cy="187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117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46113" y="143144"/>
            <a:ext cx="84979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14.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Тхэквондо, шаманизм,  Конфуций, «Хендай», Сеул.</a:t>
            </a:r>
          </a:p>
        </p:txBody>
      </p:sp>
      <p:pic>
        <p:nvPicPr>
          <p:cNvPr id="12290" name="Picture 2" descr="https://rusunion.com/img/news/2018/03/30/zhitel-ryazani-oderzhal-pobedu-na-chempionate-po-thekvondo-v-ispanii-blo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172744"/>
            <a:ext cx="3744416" cy="2496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s://cdn.pixabay.com/photo/2016/01/06/17/28/confucius-1124611__34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917" y="1505134"/>
            <a:ext cx="3715011" cy="2476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://data.bigfootauto.ru/content/images/catalog/models/52/23/30/5230039934d61ef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016018"/>
            <a:ext cx="3600400" cy="270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http://badumka.ru/images/1652808_uzhnaya-koreya-stolic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316616"/>
            <a:ext cx="4119414" cy="2856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7294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81615" y="188640"/>
            <a:ext cx="84979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15.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Нефть, султан, Аравийская пустыня,  Мекка и Медина, ислам, Эр-Рияд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://pravoslavie.ru/sas/image/102296/229638.p.jpg?mtime=14562737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90" y="3933056"/>
            <a:ext cx="4233922" cy="2818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go1.imgsmail.ru/imgpreview?key=303ba26d063aa1d7&amp;mb=imgdb_preview_33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907898"/>
            <a:ext cx="4190902" cy="2782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politikus.ru/uploads/posts/2017-08/1503481317_shutterstock_44144223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23" y="1444010"/>
            <a:ext cx="3653589" cy="2425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mtdata.ru/u25/photo1F6D/20250650227-0/origina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194" y="1388968"/>
            <a:ext cx="4262438" cy="2405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636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146548"/>
            <a:ext cx="84979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16.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Анталия,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inclusiv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Стамбул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Мраморное море, Анкара.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grandtour.ru/static/spec_images/stambul-13315672512617_w990h7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4282884"/>
            <a:ext cx="3552329" cy="2336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annaweblog.files.wordpress.com/2012/09/cd-1572-75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916832"/>
            <a:ext cx="3531870" cy="1898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b1.vestifinance.ru/c/294520.640x32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916833"/>
            <a:ext cx="3888432" cy="194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ru5.anyfad.com/items/t1@04db1ba6-59ae-4011-ba21-f0d59d289c31/Kurortnaya-Turciya-otel-Titanik-Antaliy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5967" y="4291131"/>
            <a:ext cx="4481660" cy="2218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171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7504" y="188640"/>
            <a:ext cx="885698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 </a:t>
            </a:r>
            <a:endParaRPr lang="ru-RU" sz="3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За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каждое замечание, полученное командами во время проведения викторины, члены жюри имеют право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снять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команды по  0,5 баллов.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Хоровые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ответы и выкрики с места не принимаются! 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мобильных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телефонов запрещено!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415" y="4653136"/>
            <a:ext cx="3275856" cy="1900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17117" y="162314"/>
            <a:ext cx="84979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.Судостроение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тюльпаны,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Ван Гог, ветряные мельницы, Амстердам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8" name="Picture 4" descr="http://odelita.ru/sites/default/files/styles/800_600/public/images/2016/03/tulpani-825.jpg?itok=qpyKNW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709" y="4221088"/>
            <a:ext cx="4389218" cy="2468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http://portnews.ru/upload/baseimage/14649_originalimage_Cable%20Innovator%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096" y="1844824"/>
            <a:ext cx="4309509" cy="1723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https://img-fotki.yandex.ru/get/28072/234433779.42e/0_152d03_6602664_XX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15" y="4191736"/>
            <a:ext cx="4431813" cy="2492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6" name="Picture 12" descr="http://stamp-up.ru/wp-content/uploads/2012/08/otkrytka_Gollandii_melnits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870302"/>
            <a:ext cx="4178093" cy="1867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2656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30756" y="143144"/>
            <a:ext cx="84979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Пустыня Гоби, Чингиз Хан, степь, бедуины, Улан-Батор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2" name="Picture 2" descr="http://img1.liveinternet.ru/images/attach/d/0/136/761/136761823_1701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99964"/>
            <a:ext cx="4067944" cy="3050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://altyn-orda.kz/uploads/VV-zMV6Rz_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8345" y="4005064"/>
            <a:ext cx="4630359" cy="2315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http://mirtravel.com/files/pictures/picture_preview_54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1905000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0" name="Picture 10" descr="https://cdn.pixabay.com/photo/2014/10/13/15/56/yurt-486866__34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8345" y="1314043"/>
            <a:ext cx="4626470" cy="239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0975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27755"/>
            <a:ext cx="880543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.Петергоф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Амурский тигр,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собор Василия Блаженного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Баскунчак, хохлома.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 descr="https://avatars.mds.yandex.net/get-pdb/1222673/0bdad862-1a93-43bc-8616-29ab716b8f81/s1200?webp=fals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77072"/>
            <a:ext cx="4663965" cy="2623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http://spbfoto.spb.ru/foto/data/media/13/DSC_08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1469" y="3937838"/>
            <a:ext cx="4364830" cy="2913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http://faunazoo.ru/wp-content/uploads/2017/06/%D0%90%D0%BC%D1%83%D1%80%D1%81%D0%BA%D0%B8%D0%B9-%D1%82%D0%B8%D0%B3%D1%80-%D1%84%D0%BE%D1%82%D0%BE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46841"/>
            <a:ext cx="4035234" cy="2690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Picture 10" descr="https://go3.imgsmail.ru/imgpreview?key=2dcc97268ee8fd83&amp;mb=imgdb_preview_156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7332" y="1246840"/>
            <a:ext cx="4053104" cy="2690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1710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14991" y="373977"/>
            <a:ext cx="84979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0.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Тадж-Махал, чай, «священные» коровы, сари, Нью-Дели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 descr="https://bezkordonu.com/wp-content/uploads/2017/02/%D0%A2%D0%B0%D0%B4%D0%B6-%D0%9C%D0%B0%D1%85%D0%B0%D0%BB-2-1024x57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25144"/>
            <a:ext cx="3820660" cy="2126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://dietadiary.com/forum/images/nincha/statii/veganmeal/2012/svyashennaya-korova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93" y="2172128"/>
            <a:ext cx="3693167" cy="2282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http://f10.ifotki.info/org/08ba7b20110729eb2b7cba76aa2be0b31fa21611910819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0660" y="4208938"/>
            <a:ext cx="1969316" cy="2620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https://go3.imgsmail.ru/imgpreview?key=1b60825db081f77d&amp;mb=imgdb_preview_164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7140" y="4725145"/>
            <a:ext cx="3169736" cy="2104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2" name="Picture 10" descr="http://touroko.com/wp-content/uploads/2018/02/%D0%9D%D1%8C%D1%8E-%D0%94%D0%B5%D0%BB%D0%B8-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788" y="2172128"/>
            <a:ext cx="3556318" cy="2282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4117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6873" y="188640"/>
            <a:ext cx="84979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Гопак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Тарас Бульба, гривна, Порошенко, Киев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 descr="http://culturemeter.od.ua/wp-content/uploads/2015/10/virskysajtofot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199" y="4365104"/>
            <a:ext cx="4267517" cy="2459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s001.radikal.ru/i195/1207/b1/cc0eba62125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9" y="1628800"/>
            <a:ext cx="4267200" cy="2181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s://go2.imgsmail.ru/imgpreview?key=3d0a647568367c6&amp;mb=imgdb_preview_1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628800"/>
            <a:ext cx="2916756" cy="2181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https://vesti-ukr.com/img/article/2603/85_mai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847" y="4365104"/>
            <a:ext cx="4257675" cy="2400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434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4770" y="188640"/>
            <a:ext cx="84979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.Амазонка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карнавал,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Рио-де-Жанейро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статуя Христа,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кофе.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http://pwo.su/uploads/posts/2017-05/1495044364_5_shot_full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605" y="1569566"/>
            <a:ext cx="3196034" cy="2507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photosflowery.ru/photo/c1/c108466bc198d9bf5e9a7f0d68a196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70" y="4084955"/>
            <a:ext cx="3507869" cy="250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://letopis.info/files/posts/imgs/45/Christ_Redeeme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7421" y="3871327"/>
            <a:ext cx="4175566" cy="2780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http://turoboz.ru/cmsdb/article_images/images/cafe(2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7421" y="1568946"/>
            <a:ext cx="3032218" cy="2271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2099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46113" y="143144"/>
            <a:ext cx="84979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Скандинавские горы, баня, деревня Санта Клауса, леса, Хельсинки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http://vse-secrety.ru/wp-content/uploads/2018/01/Rozhdestvenskij-Ded-s-malenkimi-pomoshhnikam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113916"/>
            <a:ext cx="4121207" cy="2744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media-cdn.tripadvisor.com/media/photo-s/06/b0/51/a0/capti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113916"/>
            <a:ext cx="4067944" cy="2744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priroda36.ru/images/stories/letters/Priroda-zemli/shveciya/severnaya-shveciy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323" y="1505002"/>
            <a:ext cx="3219567" cy="2410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s://www.votpusk.ru/country/ctimages/new/FI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636" y="1602904"/>
            <a:ext cx="3992960" cy="2214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5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37576" y="178079"/>
            <a:ext cx="82130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Пизанская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башня, паста, Колизей, Везувий, Рим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https://architecturebest.com/wp-content/uploads/2016/02/Misticheskaya-Pizanskaya-bashnya-1-300x1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755" y="1556792"/>
            <a:ext cx="3375373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spotikjan.ucoz.ru/Greece/kolize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54" y="3717032"/>
            <a:ext cx="3419872" cy="2829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s://mir-tourista.ru/wp-content/uploads/2018/06/8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8485" y="1429375"/>
            <a:ext cx="2440845" cy="192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s://www.odome.kz/uploads/photo/filename/3409/thumb_photo-be2761dad947a9aa9361db215225f77b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079" y="3717033"/>
            <a:ext cx="3932581" cy="2814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http://static5.depositphotos.com/1001944/406/i/450/depositphotos_4068164-stock-photo-spaghetti-bolognese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3577" y="1589797"/>
            <a:ext cx="2650792" cy="1767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985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17117" y="162314"/>
            <a:ext cx="84979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6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Карлов мост, Карловы Вары, </a:t>
            </a:r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пиво, </a:t>
            </a:r>
            <a:r>
              <a:rPr lang="ru-RU" sz="36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средневековые замки, Прага</a:t>
            </a:r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6" name="Picture 4" descr="https://www.tourprom.ru/site_media/images/upload/2016/2/14/poiphoto/karlov-mos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26" y="4077072"/>
            <a:ext cx="3816424" cy="2602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wtpack.ru/wp-content/uploads/2012/12/3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174" y="1498639"/>
            <a:ext cx="2952328" cy="2423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://xn--e1ag2bg7b.xn--80aaldbimwkyl.xn--p1ai/wp-content/uploads/2012/11/loke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573" y="4229873"/>
            <a:ext cx="3534441" cy="2449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://uploads.profi.travel/turprofi_uploads/0df8e81812b62b1ff8726d7434ebcdf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8340" y="1506522"/>
            <a:ext cx="3544236" cy="2599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3029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0"/>
            <a:ext cx="84969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быстрей?! или </a:t>
            </a:r>
            <a:endParaRPr lang="ru-RU" sz="4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знаете ли вы, что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…?»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268760"/>
            <a:ext cx="892899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прочтения ведущим вопроса, отвечает командир команды, первым поднявшим флажок, после фразы: «Внимание вопрос! Назовите страну!». У каждой команды есть три попытки ответа на каждый вопрос. За каждый правильный ответ 1 балл.  Максимальное время на размышление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минута. </a:t>
            </a:r>
          </a:p>
          <a:p>
            <a:pPr algn="jus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В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случае отсутствия ответа, ведущий говорит правильный ответ.   </a:t>
            </a:r>
          </a:p>
          <a:p>
            <a:pPr algn="just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Если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 команды может показать названную страну на карте, ей дается дополнительный балл. У команды есть только одна попытка. Право показать страну, названную соперником у второй команды нет.</a:t>
            </a:r>
          </a:p>
        </p:txBody>
      </p:sp>
    </p:spTree>
    <p:extLst>
      <p:ext uri="{BB962C8B-B14F-4D97-AF65-F5344CB8AC3E}">
        <p14:creationId xmlns:p14="http://schemas.microsoft.com/office/powerpoint/2010/main" val="2973127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84976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Разминка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«Марш-бросок»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Командам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задаются вопросы, на которые они должны дать максимальное количество правильных ответов, в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течение минуты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Если команда не знает ответ, капитан команды говорит: «Дальше». Только после этого задается следующий вопрос. 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В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вопросах зашифровано название страны, которую надо угадать по подсказкам. Вопросы отражаются на экране. 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Право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отвечать первым решается путем жребия, в котором участвуют капитаны.</a:t>
            </a:r>
          </a:p>
        </p:txBody>
      </p:sp>
    </p:spTree>
    <p:extLst>
      <p:ext uri="{BB962C8B-B14F-4D97-AF65-F5344CB8AC3E}">
        <p14:creationId xmlns:p14="http://schemas.microsoft.com/office/powerpoint/2010/main" val="2957582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8344" y="116632"/>
            <a:ext cx="8424936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b="1" dirty="0" smtClean="0">
                <a:latin typeface="Calibri" pitchFamily="34" charset="0"/>
              </a:rPr>
              <a:t>      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Этот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город-государство можно из конца в конец проехать на метро. Ее территория вытянута с севера на юг на 23 км, с запада на восток на 42 км. Общая протяжённость линий метро 67 км. Здешний метрополитен является самым современным в мире. В борьбе за чистотой улиц, в этой стране официально запрещено жевать жвачку. Ее называют «страной штрафов» и до сих пор в этой стране действует смертная казнь (через повешение) - за торговлю, хранение или употребление наркотиков, коррупцию и пиратство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671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m0-tub-ru.yandex.net/i?id=78b37fcef05199779070e59ad747003d-l&amp;n=1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1246113"/>
            <a:ext cx="7704856" cy="520722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016022" y="91951"/>
            <a:ext cx="311195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Сингапур</a:t>
            </a:r>
          </a:p>
        </p:txBody>
      </p:sp>
    </p:spTree>
    <p:extLst>
      <p:ext uri="{BB962C8B-B14F-4D97-AF65-F5344CB8AC3E}">
        <p14:creationId xmlns:p14="http://schemas.microsoft.com/office/powerpoint/2010/main" val="57703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32"/>
            <a:ext cx="914400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b="1" dirty="0" smtClean="0">
                <a:latin typeface="Calibri" pitchFamily="34" charset="0"/>
              </a:rPr>
              <a:t>    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Стоматология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всех граждан этой европейской страны, которым ещё не исполнилось двадцати лет, бесплатна. Здесь были изобретены спички. Эта страна  не вступала ни в одну войну уже более двух веков. Слово «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вольво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по-латыни значит «кручусь». Сначала это название было маркой подшипников, а потом это название стал носить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автомобильный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завод этой страны.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8339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63888" y="188640"/>
            <a:ext cx="353067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Швеция</a:t>
            </a:r>
          </a:p>
        </p:txBody>
      </p:sp>
      <p:pic>
        <p:nvPicPr>
          <p:cNvPr id="3" name="Рисунок 2" descr="https://steamuserimages-a.akamaihd.net/ugc/866233720797750682/AD80166855CE184E2E42CF7740EDA4E1D5DE5BE6/?imw=512&amp;amp;imh=288&amp;amp;ima=fit&amp;amp;impolicy=Letterbox&amp;amp;imcolor=%23000000&amp;amp;letterbox=true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24744"/>
            <a:ext cx="7704856" cy="52072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8812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7149"/>
            <a:ext cx="8712968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мире фильм был представлен в 1894 году в столице этой страны -  демонстрация ленты велась при помощи кинетоскопа, изобретенного Томасом Эдисоном. В  1969 году здесь же был изобретен интернет. При этом по статистике  63% жителей не  в состоянии найти на карте Ирак. С поиском Афганистана справляется только один из 10 жителей.</a:t>
            </a:r>
          </a:p>
        </p:txBody>
      </p:sp>
    </p:spTree>
    <p:extLst>
      <p:ext uri="{BB962C8B-B14F-4D97-AF65-F5344CB8AC3E}">
        <p14:creationId xmlns:p14="http://schemas.microsoft.com/office/powerpoint/2010/main" val="1168467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33111"/>
            <a:ext cx="741812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Соединенные Штаты Америки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s://i.pinimg.com/originals/48/5b/69/485b69cfa75be64fc23c705f2db8313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836712"/>
            <a:ext cx="7848872" cy="58953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26838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этой удивительной стране сон на рабочем месте – признак серьезного отношения к работе (разрешается вздремнуть пол часика), большинство людей работают по 12 часов 6 дней в неделю, курить можно почти везде. Все курящие носят с собой маленькие карманные пепельницы, потому что стряхивать пепел на землю или на пол строго запрещено. Это единственная в мире империя! И с этой страной у России до сих пор не подписан мирный договор. </a:t>
            </a:r>
          </a:p>
        </p:txBody>
      </p:sp>
    </p:spTree>
    <p:extLst>
      <p:ext uri="{BB962C8B-B14F-4D97-AF65-F5344CB8AC3E}">
        <p14:creationId xmlns:p14="http://schemas.microsoft.com/office/powerpoint/2010/main" val="97491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1840" y="332656"/>
            <a:ext cx="29303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Япония</a:t>
            </a:r>
          </a:p>
        </p:txBody>
      </p:sp>
      <p:pic>
        <p:nvPicPr>
          <p:cNvPr id="3" name="Рисунок 2" descr="http://itd2.mycdn.me/image?id=815419638696&amp;t=20&amp;plc=WEB&amp;tkn=*Y8m7O1eiTLBdqieaAvAoohKJDuc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96752"/>
            <a:ext cx="8064896" cy="54911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6731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82013"/>
            <a:ext cx="856895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В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этой стране находится самая длинная железная дорога в мире, которая беспрерывно строилась 25 лет, самое глубокое озеро в мире! Был придуман новый вид спорта - вертолётный гольф. Она же имеет самое большое количество ядерных боеголовок в мире. </a:t>
            </a:r>
          </a:p>
        </p:txBody>
      </p:sp>
    </p:spTree>
    <p:extLst>
      <p:ext uri="{BB962C8B-B14F-4D97-AF65-F5344CB8AC3E}">
        <p14:creationId xmlns:p14="http://schemas.microsoft.com/office/powerpoint/2010/main" val="353830058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50813" y="280417"/>
            <a:ext cx="176849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Россия</a:t>
            </a:r>
          </a:p>
        </p:txBody>
      </p:sp>
      <p:pic>
        <p:nvPicPr>
          <p:cNvPr id="3" name="Рисунок 2" descr="https://im0-tub-ru.yandex.net/i?id=8927baa9a913e0a3017686c310392a2d-l&amp;n=1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01" y="1268760"/>
            <a:ext cx="8280920" cy="53285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229862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04770" y="1422067"/>
            <a:ext cx="83835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Пирамиды, фараоны, Сфинкс, Сахара, Каир. 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004" y="2737612"/>
            <a:ext cx="3953405" cy="2635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4034" y="4221088"/>
            <a:ext cx="4206885" cy="2403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255805" y="1052736"/>
            <a:ext cx="83835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33005" y="188640"/>
            <a:ext cx="84820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страну, в соответствии с перечисленными признаками</a:t>
            </a:r>
          </a:p>
        </p:txBody>
      </p:sp>
    </p:spTree>
    <p:extLst>
      <p:ext uri="{BB962C8B-B14F-4D97-AF65-F5344CB8AC3E}">
        <p14:creationId xmlns:p14="http://schemas.microsoft.com/office/powerpoint/2010/main" val="3926114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32"/>
            <a:ext cx="9108504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этой   стране  воровство до сих пор карается отсечением кисти руки, а  создание политических партий запрещено. В ней нет ни одной реки, при этом столица страны одна из самых зеленых столиц мира, оросительная система работает на опресненной морской воде.  Удивительно, но бензин в этой стране стоит почти в два раза дешевле воды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4491484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04428" y="164064"/>
            <a:ext cx="47351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Саудовская Аравия</a:t>
            </a:r>
          </a:p>
        </p:txBody>
      </p:sp>
      <p:pic>
        <p:nvPicPr>
          <p:cNvPr id="3" name="Рисунок 2" descr="http://xn--80aexocohdp.xn--p1ai/wp-content/uploads/interesnie-fakti-o-saudovskoy-aravii-e1497248880344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72" y="908720"/>
            <a:ext cx="7704855" cy="56166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9350302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7066" y="158488"/>
            <a:ext cx="845646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Музыкальный конкурс «С песней по жизни!»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124744"/>
            <a:ext cx="849694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Включаются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отрывки из песен,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где есть названия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географических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объектов.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каждой команды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есть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минуты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обсуждения ответов на вопросы.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Капитан команды, которая готова ответить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раньше,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имеет право поднять флажок и дать досрочный ответ. Если досрочного ответа нет, первой отвечает команда, которая в предыдущем конкурсе была второй.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правильный ответ задания, состоящего из пяти вопросов, команда получает 1 балл.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случае, если команда не дает ответа на какой-либо вопрос задания, ответ дает ведущий, у противоположной команды такого права нет.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455854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71296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Что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такое Гималаи?</a:t>
            </a:r>
          </a:p>
          <a:p>
            <a:pPr algn="just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На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каком материке находится этот географический объект?</a:t>
            </a:r>
          </a:p>
          <a:p>
            <a:pPr algn="just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В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части материка находятся Гималаи?</a:t>
            </a:r>
          </a:p>
          <a:p>
            <a:pPr algn="just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4.Чем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знаменит этот географический объект?</a:t>
            </a:r>
          </a:p>
          <a:p>
            <a:pPr algn="just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5.Покажите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Гималаи на карте.</a:t>
            </a:r>
          </a:p>
        </p:txBody>
      </p:sp>
    </p:spTree>
    <p:extLst>
      <p:ext uri="{BB962C8B-B14F-4D97-AF65-F5344CB8AC3E}">
        <p14:creationId xmlns:p14="http://schemas.microsoft.com/office/powerpoint/2010/main" val="360879064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6632"/>
            <a:ext cx="8712967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Высочайшая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горная система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Земли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Находится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материке Евразия.</a:t>
            </a:r>
          </a:p>
          <a:p>
            <a:pPr algn="just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Занимает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Центральную и Южную часть Азии материка Евразия.</a:t>
            </a:r>
          </a:p>
          <a:p>
            <a:pPr algn="just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Здесь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находится высочайшая точка мира 8848 м — гора Джомолунгма (Эверест).</a:t>
            </a:r>
          </a:p>
        </p:txBody>
      </p:sp>
    </p:spTree>
    <p:extLst>
      <p:ext uri="{BB962C8B-B14F-4D97-AF65-F5344CB8AC3E}">
        <p14:creationId xmlns:p14="http://schemas.microsoft.com/office/powerpoint/2010/main" val="9404332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55291"/>
            <a:ext cx="889248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основал город  Санкт- Петербург?</a:t>
            </a:r>
          </a:p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2.Санкт-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Петербург – Ленинград-….., а какое еще название было у этого города?</a:t>
            </a:r>
          </a:p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3.В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устье какой реки расположен этот город?</a:t>
            </a:r>
          </a:p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4.Назовите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дату окончания Блокады Ленинграда.</a:t>
            </a:r>
          </a:p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Покажите Санкт - Петербург на карте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536939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40749"/>
            <a:ext cx="903649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Санкт-Петербург был основан Петром I (27 мая 1703 года).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менял названия несколько раз. Вот ДАТЫ, когда это происходило: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Санкт-Петербург (1703-1914);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Петроград (1914-1924);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Ленинград (1924-1992);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Санкт-Петербург (1992 - наши дни)..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в устье реки Невы.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Полное снятие Блокады - 27 января 1944 года.</a:t>
            </a:r>
          </a:p>
        </p:txBody>
      </p:sp>
    </p:spTree>
    <p:extLst>
      <p:ext uri="{BB962C8B-B14F-4D97-AF65-F5344CB8AC3E}">
        <p14:creationId xmlns:p14="http://schemas.microsoft.com/office/powerpoint/2010/main" val="262555639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6632"/>
            <a:ext cx="864096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Столицей 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какого государства является город Лондон?</a:t>
            </a:r>
          </a:p>
          <a:p>
            <a:pPr lvl="0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Назовите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форму правления этой страны.</a:t>
            </a:r>
          </a:p>
          <a:p>
            <a:pPr lvl="0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Родиной 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популярной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группы, созданной в 1960 году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эта страна?</a:t>
            </a:r>
          </a:p>
          <a:p>
            <a:pPr lvl="0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Входит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 эта страны в группу стран «Большой семерки»?</a:t>
            </a:r>
          </a:p>
          <a:p>
            <a:pPr lvl="0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Покажите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эту страну на карте.</a:t>
            </a:r>
          </a:p>
        </p:txBody>
      </p:sp>
    </p:spTree>
    <p:extLst>
      <p:ext uri="{BB962C8B-B14F-4D97-AF65-F5344CB8AC3E}">
        <p14:creationId xmlns:p14="http://schemas.microsoft.com/office/powerpoint/2010/main" val="12910100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76672"/>
            <a:ext cx="835292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Великобритания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Конституционная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монархия</a:t>
            </a:r>
          </a:p>
          <a:p>
            <a:pPr lvl="0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«Битлз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Да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89779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16632"/>
            <a:ext cx="878497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Как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расшифровывается аббревиатура СССР?</a:t>
            </a:r>
          </a:p>
          <a:p>
            <a:pPr lvl="0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В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каком году распалось СССР?</a:t>
            </a:r>
          </a:p>
          <a:p>
            <a:pPr lvl="0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Сколько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союзных республик входило в его состав?</a:t>
            </a:r>
          </a:p>
          <a:p>
            <a:pPr lvl="0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Кто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 первым президентом Российской Федерации?</a:t>
            </a:r>
          </a:p>
          <a:p>
            <a:pPr lvl="0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Покажите эту страну на карте.</a:t>
            </a:r>
          </a:p>
        </p:txBody>
      </p:sp>
    </p:spTree>
    <p:extLst>
      <p:ext uri="{BB962C8B-B14F-4D97-AF65-F5344CB8AC3E}">
        <p14:creationId xmlns:p14="http://schemas.microsoft.com/office/powerpoint/2010/main" val="38728278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7883" y="373977"/>
            <a:ext cx="83835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Эйфелева башня, Лувр, Диснейленд, Форт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Бойяр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Париж. 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700" y="1574307"/>
            <a:ext cx="3965216" cy="2646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http://mylouvre.su/wp-content/uploads/2015/05/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3772" y="4339781"/>
            <a:ext cx="4531813" cy="2481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otvet.imgsmail.ru/download/4a0ec25994531e4e1268ee02b08b3f51_i-276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6426" y="1544770"/>
            <a:ext cx="3607806" cy="2705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1678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515697"/>
            <a:ext cx="835292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Союз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Советских Социалистических Республик</a:t>
            </a:r>
          </a:p>
          <a:p>
            <a:pPr lvl="0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2. 1991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  <a:p>
            <a:pPr lvl="0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3. 15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</a:t>
            </a:r>
          </a:p>
          <a:p>
            <a:pPr lvl="0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Борис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Николаевич Ельцин</a:t>
            </a:r>
          </a:p>
        </p:txBody>
      </p:sp>
    </p:spTree>
    <p:extLst>
      <p:ext uri="{BB962C8B-B14F-4D97-AF65-F5344CB8AC3E}">
        <p14:creationId xmlns:p14="http://schemas.microsoft.com/office/powerpoint/2010/main" val="134409702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27149"/>
            <a:ext cx="8928992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Столицей 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какого государства является город Берлин?</a:t>
            </a:r>
          </a:p>
          <a:p>
            <a:pPr lvl="0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О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каком событии идет речь в отрывке песни, который вы сейчас прослушали?</a:t>
            </a:r>
          </a:p>
          <a:p>
            <a:pPr lvl="0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Какое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занимает эта страна по уровню экономического развития в группе стран «Большой семерки»?</a:t>
            </a:r>
          </a:p>
          <a:p>
            <a:pPr lvl="0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Какое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историческое значение имеет «Берлинская стена»?</a:t>
            </a:r>
          </a:p>
          <a:p>
            <a:pPr lvl="0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Покажите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эту страну на карте.</a:t>
            </a:r>
          </a:p>
        </p:txBody>
      </p:sp>
    </p:spTree>
    <p:extLst>
      <p:ext uri="{BB962C8B-B14F-4D97-AF65-F5344CB8AC3E}">
        <p14:creationId xmlns:p14="http://schemas.microsoft.com/office/powerpoint/2010/main" val="125242273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935" y="476672"/>
            <a:ext cx="856895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Германия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(ФРГ)</a:t>
            </a:r>
          </a:p>
          <a:p>
            <a:pPr lvl="0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Окончание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2-ой Мировой войны (взятие Берлина)</a:t>
            </a:r>
          </a:p>
          <a:p>
            <a:pPr lvl="0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4. 3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</a:t>
            </a:r>
          </a:p>
          <a:p>
            <a:pPr lvl="0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Берлинская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стена разделяла два государства (ФРГ и ГДР)</a:t>
            </a:r>
          </a:p>
        </p:txBody>
      </p:sp>
    </p:spTree>
    <p:extLst>
      <p:ext uri="{BB962C8B-B14F-4D97-AF65-F5344CB8AC3E}">
        <p14:creationId xmlns:p14="http://schemas.microsoft.com/office/powerpoint/2010/main" val="245585357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120" y="476672"/>
            <a:ext cx="885698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Почему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Каспийское море является озером?</a:t>
            </a:r>
          </a:p>
          <a:p>
            <a:pPr lvl="0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Назовите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отметку уровня воды, относительно Мирового океана.</a:t>
            </a:r>
          </a:p>
          <a:p>
            <a:pPr lvl="0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Назовите 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крупнейшую реку, впадающую в Каспийское море.</a:t>
            </a:r>
          </a:p>
          <a:p>
            <a:pPr lvl="0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Назовите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самый большой город-порт, расположенный на побережье этого моря.</a:t>
            </a:r>
          </a:p>
          <a:p>
            <a:pPr lvl="0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Покажите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Каспийское море на карте.</a:t>
            </a:r>
          </a:p>
        </p:txBody>
      </p:sp>
    </p:spTree>
    <p:extLst>
      <p:ext uri="{BB962C8B-B14F-4D97-AF65-F5344CB8AC3E}">
        <p14:creationId xmlns:p14="http://schemas.microsoft.com/office/powerpoint/2010/main" val="34245072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48680"/>
            <a:ext cx="885698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Каспийское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море не имеет выхода к открытому океану (замкнутое)</a:t>
            </a:r>
          </a:p>
          <a:p>
            <a:pPr lvl="0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-28м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ниже уровня Мирового океана</a:t>
            </a:r>
          </a:p>
          <a:p>
            <a:pPr lvl="0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Волга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Баку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(Азербайджан)</a:t>
            </a:r>
          </a:p>
        </p:txBody>
      </p:sp>
    </p:spTree>
    <p:extLst>
      <p:ext uri="{BB962C8B-B14F-4D97-AF65-F5344CB8AC3E}">
        <p14:creationId xmlns:p14="http://schemas.microsoft.com/office/powerpoint/2010/main" val="320424892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49694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эрудитов «Речь — удивительно сильное средство, но нужно иметь много ума, чтобы пользоваться им» (Гегель)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1" y="2132856"/>
            <a:ext cx="851639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Командам читается цитата известного политика.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отгадать, политику какой страны принадлежит данное высказывание. Максимальное время для размышления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минута.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 отвечать первым решается путем жребия, в котором участвуют капитаны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случае неправильного ответа, у второй команды есть право дать ответ. У каждой команды есть только одна попытка ответа на вопрос.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9167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700808"/>
            <a:ext cx="856895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меня научила: если драка неизбежна – выставляй вместо себя Путина – пусть огребет по – полной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300201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lud.perm.ru/news/wp-content/uploads/2017/03/8jeHKttY6Yg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640"/>
            <a:ext cx="7848871" cy="64087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9886259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700808"/>
            <a:ext cx="7920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Чем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у нас народа, тем мы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сильнее.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0702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arhivurokov.ru/kopilka/uploads/user_file_55d4bcf296e80/img_user_file_55d4bcf296e80_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496944" cy="66693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935273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304770" y="143144"/>
            <a:ext cx="84979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Алма-Аты, «Шелковый путь»,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озеро Балхаш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космодром Байконур, Астана. </a:t>
            </a:r>
          </a:p>
        </p:txBody>
      </p:sp>
      <p:pic>
        <p:nvPicPr>
          <p:cNvPr id="6146" name="Picture 2" descr="http://www.itogi.ru/7-days/img/278/TEMA-kosmo-5h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22" y="4005064"/>
            <a:ext cx="3917475" cy="2624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.ytimg.com/vi/SaNmKZ5sswE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71"/>
          <a:stretch/>
        </p:blipFill>
        <p:spPr bwMode="auto">
          <a:xfrm>
            <a:off x="2393536" y="1571128"/>
            <a:ext cx="4474106" cy="2217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album.foto.ru/photos/or/178161/31816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2399" y="4093282"/>
            <a:ext cx="4753011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1416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052736"/>
            <a:ext cx="903649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Мы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страна с огромным потенциалом развития, с большими природными ресурсами, и, конечно, мы, безусловно, великая ядерная держава…. Поэтому быть нашими врагами и друзьями одинаково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почетно.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742801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.pinimg.com/736x/a3/82/7e/a3827e17aa3da657ec7243fe6133169a--russia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001" y="620688"/>
            <a:ext cx="8568952" cy="52565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4484244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1402" y="908720"/>
            <a:ext cx="856895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У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меня было два пути: первый: это воровать и вывести друзей и родственников в списки «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Форбс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при этом оставив свой народ на голой земле. Второй: это служить своему народу и вывести страну в десятку лучших стран мира. Я выбрал второе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228597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narzur.ru/wp-content/uploads/2018/03/ef56e701295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60648"/>
            <a:ext cx="5904655" cy="64807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3015355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kaifolog.ru/uploads/posts/2017-11/1512025607_00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8856984" cy="46085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94424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7027" y="143144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Биг-Бен, Тауэр, Битлз, Букингемский дворец, Лондон. </a:t>
            </a:r>
          </a:p>
        </p:txBody>
      </p:sp>
      <p:pic>
        <p:nvPicPr>
          <p:cNvPr id="2054" name="Picture 6" descr="http://polit.ru/media/photolib/2017/04/19/__600_15033217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10803"/>
            <a:ext cx="28575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putidorogi-nn.ru/images/stories/londonskii_tauer/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870" y="3588743"/>
            <a:ext cx="3422186" cy="2193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turiststory.com/wp-content/uploads/2015/03/Buckingham-Palace-800x4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9429" y="1666146"/>
            <a:ext cx="3456357" cy="1922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smtimes.ru/wp-content/uploads/2016/11/4678_or-150x15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6158" y="4241622"/>
            <a:ext cx="2375747" cy="2375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s://static.tonkosti.ru/images/thumb/f/fe/%D0%94%D0%BE%D1%81%D1%82%D0%BE%D0%BF%D1%80%D0%B8%D0%BC%D0%B5%D1%87%D0%B0%D1%82%D0%B5%D0%BB%D1%8C%D0%BD%D0%BE%D1%81%D1%82%D0%B8_%D0%9B%D0%BE%D0%BD%D0%B4%D0%BE%D0%BD%D0%B0,_%D0%A2%D0%B0%D1%83%D1%8D%D1%80.jpg/300px-%D0%94%D0%BE%D1%81%D1%82%D0%BE%D0%BF%D1%80%D0%B8%D0%BC%D0%B5%D1%87%D0%B0%D1%82%D0%B5%D0%BB%D1%8C%D0%BD%D0%BE%D1%81%D1%82%D0%B8_%D0%9B%D0%BE%D0%BD%D0%B4%D0%BE%D0%BD%D0%B0,_%D0%A2%D0%B0%D1%83%D1%8D%D1%8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18" y="1788543"/>
            <a:ext cx="2693681" cy="2020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890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46113" y="188640"/>
            <a:ext cx="85157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Баскунчак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Эрмитаж, Зимний дворец, автомат Калашникова, белый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песец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://hellbro.ru/uploads/posts/2017-06/1497086416908s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221089"/>
            <a:ext cx="3789116" cy="2526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turohod.ru/data/images/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30" y="1351930"/>
            <a:ext cx="3870478" cy="258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magput.ru/pics/large/1131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8917" y="1388969"/>
            <a:ext cx="3832898" cy="2544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deita.ru/media/images/240000_ak_74_4169x2779_kalashnikov.2e16d0ba.fill-900x6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630" y="4267849"/>
            <a:ext cx="3747766" cy="249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085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04770" y="193845"/>
            <a:ext cx="84979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Храм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Зевса, Гора Олимп, лабиринт Минотавра, Акрополь, Афины.</a:t>
            </a:r>
          </a:p>
        </p:txBody>
      </p:sp>
      <p:pic>
        <p:nvPicPr>
          <p:cNvPr id="4098" name="Picture 2" descr="https://go3.imgsmail.ru/imgpreview?key=547e4d632b80ae40&amp;mb=imgdb_preview_ex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1" y="4049037"/>
            <a:ext cx="3949455" cy="2643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ideopenroad.ru/wp-content/uploads/2014/10/363_Odeon-Theatre-Athen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932839"/>
            <a:ext cx="3654654" cy="2740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ufostation.net/images/articles/2018/08cf4d376597_t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1" y="1397804"/>
            <a:ext cx="3810000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mtdata.ru/u24/photoBD6D/20158234394-0/origina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436621"/>
            <a:ext cx="3870678" cy="2580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331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719</TotalTime>
  <Words>1736</Words>
  <Application>Microsoft Office PowerPoint</Application>
  <PresentationFormat>Экран (4:3)</PresentationFormat>
  <Paragraphs>118</Paragraphs>
  <Slides>64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64</vt:i4>
      </vt:variant>
    </vt:vector>
  </HeadingPairs>
  <TitlesOfParts>
    <vt:vector size="69" baseType="lpstr">
      <vt:lpstr>Calibri</vt:lpstr>
      <vt:lpstr>Georgia</vt:lpstr>
      <vt:lpstr>Times New Roman</vt:lpstr>
      <vt:lpstr>Trebuchet MS</vt:lpstr>
      <vt:lpstr>Воздушный поток</vt:lpstr>
      <vt:lpstr>Этот интересный мир географии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Технология выполнения ручной дуговой сварки</dc:title>
  <dc:creator>пу3</dc:creator>
  <cp:lastModifiedBy>Пользователь</cp:lastModifiedBy>
  <cp:revision>70</cp:revision>
  <dcterms:created xsi:type="dcterms:W3CDTF">2014-03-24T06:09:27Z</dcterms:created>
  <dcterms:modified xsi:type="dcterms:W3CDTF">2021-01-29T09:08:08Z</dcterms:modified>
</cp:coreProperties>
</file>