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2CAA-1D3B-4B95-B291-B5EDF04EDEE1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6298-2F19-48B8-B3CE-66D73E6C4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357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2CAA-1D3B-4B95-B291-B5EDF04EDEE1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6298-2F19-48B8-B3CE-66D73E6C4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573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2CAA-1D3B-4B95-B291-B5EDF04EDEE1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6298-2F19-48B8-B3CE-66D73E6C4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159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2CAA-1D3B-4B95-B291-B5EDF04EDEE1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6298-2F19-48B8-B3CE-66D73E6C4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943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2CAA-1D3B-4B95-B291-B5EDF04EDEE1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6298-2F19-48B8-B3CE-66D73E6C4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112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2CAA-1D3B-4B95-B291-B5EDF04EDEE1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6298-2F19-48B8-B3CE-66D73E6C4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14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2CAA-1D3B-4B95-B291-B5EDF04EDEE1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6298-2F19-48B8-B3CE-66D73E6C4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957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2CAA-1D3B-4B95-B291-B5EDF04EDEE1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6298-2F19-48B8-B3CE-66D73E6C4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808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2CAA-1D3B-4B95-B291-B5EDF04EDEE1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6298-2F19-48B8-B3CE-66D73E6C4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542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2CAA-1D3B-4B95-B291-B5EDF04EDEE1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6298-2F19-48B8-B3CE-66D73E6C4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12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2CAA-1D3B-4B95-B291-B5EDF04EDEE1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6298-2F19-48B8-B3CE-66D73E6C4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794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42CAA-1D3B-4B95-B291-B5EDF04EDEE1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E6298-2F19-48B8-B3CE-66D73E6C4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858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Цифра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848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14"/>
    </mc:Choice>
    <mc:Fallback>
      <p:transition spd="slow" advTm="211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9630142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92421" y="-966355"/>
            <a:ext cx="3023585" cy="86946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2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3" name="цифра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8448" y="597658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275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75"/>
    </mc:Choice>
    <mc:Fallback>
      <p:transition spd="slow" advTm="3675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 numSld="6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000" objId="3"/>
        <p14:triggerEvt type="onClick" time="1000" objId="3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9630142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92421" y="-966355"/>
            <a:ext cx="3023585" cy="86946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2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24" b="100000" l="9497" r="899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22877" y="878996"/>
            <a:ext cx="2456597" cy="175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690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06"/>
    </mc:Choice>
    <mc:Fallback>
      <p:transition spd="slow" advTm="27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9630142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92421" y="-966355"/>
            <a:ext cx="3023585" cy="86946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2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32" b="98312" l="0" r="9955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14083" y="2332782"/>
            <a:ext cx="3010550" cy="315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205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85"/>
    </mc:Choice>
    <mc:Fallback>
      <p:transition spd="slow" advTm="13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9630142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92421" y="-966355"/>
            <a:ext cx="3023585" cy="86946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2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000" b="88000" l="463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11194" y="4622729"/>
            <a:ext cx="2728259" cy="105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774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61"/>
    </mc:Choice>
    <mc:Fallback>
      <p:transition spd="slow" advTm="46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9630142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92421" y="-966355"/>
            <a:ext cx="3023585" cy="86946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2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24" b="100000" l="9497" r="899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22877" y="878996"/>
            <a:ext cx="2456597" cy="17550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532" b="98312" l="0" r="9955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14083" y="2332782"/>
            <a:ext cx="3010550" cy="31570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000" b="88000" l="463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11194" y="4622729"/>
            <a:ext cx="2728259" cy="105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44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985"/>
    </mc:Choice>
    <mc:Fallback>
      <p:transition spd="slow" advTm="179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</Words>
  <Application>Microsoft Office PowerPoint</Application>
  <PresentationFormat>Широкоэкранный</PresentationFormat>
  <Paragraphs>6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Propisi</vt:lpstr>
      <vt:lpstr>Тема Office</vt:lpstr>
      <vt:lpstr>Цифра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Цифра 2</dc:title>
  <dc:creator>Студент</dc:creator>
  <cp:lastModifiedBy>Студент</cp:lastModifiedBy>
  <cp:revision>4</cp:revision>
  <dcterms:created xsi:type="dcterms:W3CDTF">2024-05-28T14:01:32Z</dcterms:created>
  <dcterms:modified xsi:type="dcterms:W3CDTF">2024-05-28T14:34:10Z</dcterms:modified>
</cp:coreProperties>
</file>