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C72F"/>
    <a:srgbClr val="45C72F"/>
    <a:srgbClr val="71BC3E"/>
    <a:srgbClr val="5E9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966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966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593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253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907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029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52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841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929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89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50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1AC9FD8-0BE5-49B3-AC8B-C2D7AECE9D8B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3F4976F-6797-4D81-8660-3C607FBC7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58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Словарные слова</a:t>
            </a:r>
            <a:br>
              <a:rPr lang="ru-RU" dirty="0" smtClean="0"/>
            </a:br>
            <a:r>
              <a:rPr lang="ru-RU" dirty="0" smtClean="0"/>
              <a:t>2 </a:t>
            </a:r>
            <a:r>
              <a:rPr lang="ru-RU" dirty="0" smtClean="0"/>
              <a:t>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Алексанова Оксана Васильевна</a:t>
            </a:r>
          </a:p>
          <a:p>
            <a:r>
              <a:rPr lang="ru-RU" dirty="0" smtClean="0"/>
              <a:t>ГБОУ СОШ  с.  Ягодное </a:t>
            </a:r>
            <a:r>
              <a:rPr lang="ru-RU" dirty="0" err="1" smtClean="0"/>
              <a:t>м.р</a:t>
            </a:r>
            <a:r>
              <a:rPr lang="ru-RU" dirty="0" smtClean="0"/>
              <a:t>. </a:t>
            </a:r>
            <a:r>
              <a:rPr lang="ru-RU" dirty="0" err="1" smtClean="0"/>
              <a:t>Савропольвкий</a:t>
            </a:r>
            <a:r>
              <a:rPr lang="ru-RU" dirty="0" smtClean="0"/>
              <a:t> Самарской обл.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4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1240" y="236255"/>
            <a:ext cx="758952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Стоит матрёшка</a:t>
            </a:r>
          </a:p>
          <a:p>
            <a:r>
              <a:rPr lang="ru-RU" sz="54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 одной ножке,</a:t>
            </a:r>
          </a:p>
          <a:p>
            <a:r>
              <a:rPr lang="ru-RU" sz="54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Закутана, запутана.</a:t>
            </a:r>
            <a:endParaRPr lang="ru-RU" sz="54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830" y="3018940"/>
            <a:ext cx="5433867" cy="291075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836023" y="2833842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45623" y="2833841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</a:t>
            </a:r>
            <a:endParaRPr lang="ru-RU" sz="6000" b="1" dirty="0">
              <a:ln w="222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70C72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5223" y="2833841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</a:t>
            </a:r>
            <a:endParaRPr lang="ru-RU" sz="6000" b="1" dirty="0">
              <a:ln w="222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70C72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4823" y="2833840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</a:t>
            </a:r>
            <a:endParaRPr lang="ru-RU" sz="6000" b="1" dirty="0">
              <a:ln w="222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70C72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9994" y="2833839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</a:t>
            </a:r>
            <a:endParaRPr lang="ru-RU" sz="6000" b="1" dirty="0">
              <a:ln w="222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70C72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29594" y="2833838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</a:t>
            </a:r>
            <a:endParaRPr lang="ru-RU" sz="6000" b="1" dirty="0">
              <a:ln w="222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70C72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9194" y="2833837"/>
            <a:ext cx="72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</a:t>
            </a:r>
            <a:endParaRPr lang="ru-RU" sz="6000" b="1" dirty="0">
              <a:ln w="222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70C72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98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-0.09857 0.185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0.00182 0.1854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1.48148E-6 L 0.10534 0.1854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09349 0.18518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4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0.00208 0.1833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 1.48148E-6 L 0.09752 0.1851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00143 0.1833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41" y="2941813"/>
            <a:ext cx="5943600" cy="3311326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2029096" y="443752"/>
            <a:ext cx="1012500" cy="1800000"/>
            <a:chOff x="4799190" y="682221"/>
            <a:chExt cx="1012500" cy="1800000"/>
          </a:xfrm>
        </p:grpSpPr>
        <p:pic>
          <p:nvPicPr>
            <p:cNvPr id="3" name="Picture 2" descr="https://banner2.kisspng.com/20180329/xqw/kisspng-water-drop-splash-clip-art-drops-5abc7f80285943.277159581522302848165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9190" y="682221"/>
              <a:ext cx="1012500" cy="1800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036498" y="1263069"/>
              <a:ext cx="537883" cy="1150858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6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45C72F"/>
                  </a:solidFill>
                </a:rPr>
                <a:t>А</a:t>
              </a:r>
              <a:endPara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5C72F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222377" y="827158"/>
            <a:ext cx="7436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Капля капает на капусту:</a:t>
            </a:r>
          </a:p>
          <a:p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Кап, кап, кап!</a:t>
            </a:r>
            <a:endParaRPr lang="ru-RU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29095" y="409605"/>
            <a:ext cx="1012500" cy="1800000"/>
            <a:chOff x="4799190" y="682221"/>
            <a:chExt cx="1012500" cy="1800000"/>
          </a:xfrm>
        </p:grpSpPr>
        <p:pic>
          <p:nvPicPr>
            <p:cNvPr id="8" name="Picture 2" descr="https://banner2.kisspng.com/20180329/xqw/kisspng-water-drop-splash-clip-art-drops-5abc7f80285943.277159581522302848165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9190" y="682221"/>
              <a:ext cx="1012500" cy="1800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036498" y="1263069"/>
              <a:ext cx="537883" cy="1150858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6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45C72F"/>
                  </a:solidFill>
                </a:rPr>
                <a:t>А</a:t>
              </a:r>
              <a:endPara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5C72F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048755" y="409605"/>
            <a:ext cx="1012500" cy="1800000"/>
            <a:chOff x="4799190" y="682221"/>
            <a:chExt cx="1012500" cy="1800000"/>
          </a:xfrm>
        </p:grpSpPr>
        <p:pic>
          <p:nvPicPr>
            <p:cNvPr id="11" name="Picture 2" descr="https://banner2.kisspng.com/20180329/xqw/kisspng-water-drop-splash-clip-art-drops-5abc7f80285943.277159581522302848165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9190" y="682221"/>
              <a:ext cx="1012500" cy="1800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036498" y="1263069"/>
              <a:ext cx="537883" cy="1150858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6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45C72F"/>
                  </a:solidFill>
                </a:rPr>
                <a:t>А</a:t>
              </a:r>
              <a:endPara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5C72F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038925" y="443752"/>
            <a:ext cx="1012500" cy="1800000"/>
            <a:chOff x="4799190" y="682221"/>
            <a:chExt cx="1012500" cy="1800000"/>
          </a:xfrm>
        </p:grpSpPr>
        <p:pic>
          <p:nvPicPr>
            <p:cNvPr id="14" name="Picture 2" descr="https://banner2.kisspng.com/20180329/xqw/kisspng-water-drop-splash-clip-art-drops-5abc7f80285943.277159581522302848165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9190" y="682221"/>
              <a:ext cx="1012500" cy="1800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036498" y="1263069"/>
              <a:ext cx="537883" cy="1150858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6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45C72F"/>
                  </a:solidFill>
                </a:rPr>
                <a:t>А</a:t>
              </a:r>
              <a:endPara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5C72F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lum bright="-20000" contrast="40000"/>
          </a:blip>
          <a:stretch>
            <a:fillRect/>
          </a:stretch>
        </p:blipFill>
        <p:spPr>
          <a:xfrm>
            <a:off x="7299482" y="3716694"/>
            <a:ext cx="4359118" cy="177837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2376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33333E-6 L 0.00716 0.4453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00716 0.44537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22222E-6 L 0.00716 0.4453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35480" y="301855"/>
            <a:ext cx="8321040" cy="1323443"/>
            <a:chOff x="1640412" y="301855"/>
            <a:chExt cx="8321040" cy="1323443"/>
          </a:xfrm>
        </p:grpSpPr>
        <p:sp>
          <p:nvSpPr>
            <p:cNvPr id="4" name="TextBox 3"/>
            <p:cNvSpPr txBox="1"/>
            <p:nvPr/>
          </p:nvSpPr>
          <p:spPr>
            <a:xfrm>
              <a:off x="1640412" y="301859"/>
              <a:ext cx="1188720" cy="132343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8000" dirty="0" smtClean="0"/>
                <a:t>К</a:t>
              </a:r>
              <a:endParaRPr lang="ru-RU" sz="8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829132" y="301859"/>
              <a:ext cx="1188720" cy="132343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ru-RU" sz="8000" dirty="0">
                <a:solidFill>
                  <a:srgbClr val="00B05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17852" y="301858"/>
              <a:ext cx="1188720" cy="132343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8000" dirty="0" smtClean="0"/>
                <a:t>П</a:t>
              </a:r>
              <a:endParaRPr lang="ru-RU" sz="80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206572" y="301857"/>
              <a:ext cx="1188720" cy="132343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8000" dirty="0" smtClean="0"/>
                <a:t>У</a:t>
              </a:r>
              <a:endParaRPr lang="ru-RU" sz="8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395292" y="301856"/>
              <a:ext cx="1188720" cy="132343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8000" dirty="0" smtClean="0"/>
                <a:t>С</a:t>
              </a:r>
              <a:endParaRPr lang="ru-RU" sz="8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84012" y="301855"/>
              <a:ext cx="1188720" cy="132343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8000" dirty="0" smtClean="0"/>
                <a:t>Т</a:t>
              </a:r>
              <a:endParaRPr lang="ru-RU" sz="8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772732" y="301855"/>
              <a:ext cx="1188720" cy="132343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8000" dirty="0" smtClean="0"/>
                <a:t>А</a:t>
              </a:r>
              <a:endParaRPr lang="ru-RU" sz="8000" dirty="0"/>
            </a:p>
          </p:txBody>
        </p:sp>
      </p:grp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3916441" y="2049259"/>
            <a:ext cx="4359118" cy="17783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TextBox 11"/>
          <p:cNvSpPr txBox="1"/>
          <p:nvPr/>
        </p:nvSpPr>
        <p:spPr>
          <a:xfrm>
            <a:off x="3124200" y="301854"/>
            <a:ext cx="1188720" cy="132343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000" dirty="0" smtClean="0"/>
              <a:t>А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21376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510988" y="268941"/>
            <a:ext cx="11053483" cy="1814536"/>
            <a:chOff x="510988" y="268941"/>
            <a:chExt cx="11053483" cy="1814536"/>
          </a:xfrm>
        </p:grpSpPr>
        <p:sp>
          <p:nvSpPr>
            <p:cNvPr id="2" name="TextBox 1"/>
            <p:cNvSpPr txBox="1"/>
            <p:nvPr/>
          </p:nvSpPr>
          <p:spPr>
            <a:xfrm>
              <a:off x="510988" y="268941"/>
              <a:ext cx="11053483" cy="18145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40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2. К</a:t>
              </a:r>
              <a:r>
                <a:rPr lang="ru-RU" sz="4000" u="sng" dirty="0" smtClean="0">
                  <a:solidFill>
                    <a:srgbClr val="70C72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а</a:t>
              </a:r>
              <a:r>
                <a:rPr lang="ru-RU" sz="40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пуста, к</a:t>
              </a:r>
              <a:r>
                <a:rPr lang="ru-RU" sz="4000" u="sng" dirty="0" smtClean="0">
                  <a:solidFill>
                    <a:srgbClr val="70C72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а</a:t>
              </a:r>
              <a:r>
                <a:rPr lang="ru-RU" sz="40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пустный, к</a:t>
              </a:r>
              <a:r>
                <a:rPr lang="ru-RU" sz="4000" u="sng" dirty="0" smtClean="0">
                  <a:solidFill>
                    <a:srgbClr val="70C72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а</a:t>
              </a:r>
              <a:r>
                <a:rPr lang="ru-RU" sz="40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пустка, 		      	 к</a:t>
              </a:r>
              <a:r>
                <a:rPr lang="ru-RU" sz="4000" u="sng" dirty="0" smtClean="0">
                  <a:solidFill>
                    <a:srgbClr val="70C72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а</a:t>
              </a:r>
              <a:r>
                <a:rPr lang="ru-RU" sz="40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пустница, к</a:t>
              </a:r>
              <a:r>
                <a:rPr lang="ru-RU" sz="4000" u="sng" dirty="0" smtClean="0">
                  <a:solidFill>
                    <a:srgbClr val="70C72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а</a:t>
              </a:r>
              <a:r>
                <a:rPr lang="ru-RU" sz="40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пустник. </a:t>
              </a:r>
              <a:endParaRPr lang="ru-RU" sz="40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 flipH="1">
              <a:off x="2487706" y="416859"/>
              <a:ext cx="161365" cy="2017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 flipH="1">
              <a:off x="4953000" y="389965"/>
              <a:ext cx="161365" cy="2017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8097370" y="416859"/>
              <a:ext cx="161365" cy="2017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2339787" y="1362634"/>
              <a:ext cx="161365" cy="2017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5740998" y="1353975"/>
              <a:ext cx="161365" cy="2017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олилиния 15"/>
            <p:cNvSpPr/>
            <p:nvPr/>
          </p:nvSpPr>
          <p:spPr>
            <a:xfrm>
              <a:off x="1317812" y="310180"/>
              <a:ext cx="1721223" cy="294938"/>
            </a:xfrm>
            <a:custGeom>
              <a:avLst/>
              <a:gdLst>
                <a:gd name="connsiteX0" fmla="*/ 0 w 1721223"/>
                <a:gd name="connsiteY0" fmla="*/ 281491 h 294938"/>
                <a:gd name="connsiteX1" fmla="*/ 457200 w 1721223"/>
                <a:gd name="connsiteY1" fmla="*/ 39444 h 294938"/>
                <a:gd name="connsiteX2" fmla="*/ 1223682 w 1721223"/>
                <a:gd name="connsiteY2" fmla="*/ 25996 h 294938"/>
                <a:gd name="connsiteX3" fmla="*/ 1721223 w 1721223"/>
                <a:gd name="connsiteY3" fmla="*/ 294938 h 29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3" h="294938">
                  <a:moveTo>
                    <a:pt x="0" y="281491"/>
                  </a:moveTo>
                  <a:cubicBezTo>
                    <a:pt x="126626" y="181758"/>
                    <a:pt x="253253" y="82026"/>
                    <a:pt x="457200" y="39444"/>
                  </a:cubicBezTo>
                  <a:cubicBezTo>
                    <a:pt x="661147" y="-3138"/>
                    <a:pt x="1013012" y="-16586"/>
                    <a:pt x="1223682" y="25996"/>
                  </a:cubicBezTo>
                  <a:cubicBezTo>
                    <a:pt x="1434352" y="68578"/>
                    <a:pt x="1577787" y="181758"/>
                    <a:pt x="1721223" y="29493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852582" y="389965"/>
              <a:ext cx="1721223" cy="294938"/>
            </a:xfrm>
            <a:custGeom>
              <a:avLst/>
              <a:gdLst>
                <a:gd name="connsiteX0" fmla="*/ 0 w 1721223"/>
                <a:gd name="connsiteY0" fmla="*/ 281491 h 294938"/>
                <a:gd name="connsiteX1" fmla="*/ 457200 w 1721223"/>
                <a:gd name="connsiteY1" fmla="*/ 39444 h 294938"/>
                <a:gd name="connsiteX2" fmla="*/ 1223682 w 1721223"/>
                <a:gd name="connsiteY2" fmla="*/ 25996 h 294938"/>
                <a:gd name="connsiteX3" fmla="*/ 1721223 w 1721223"/>
                <a:gd name="connsiteY3" fmla="*/ 294938 h 29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3" h="294938">
                  <a:moveTo>
                    <a:pt x="0" y="281491"/>
                  </a:moveTo>
                  <a:cubicBezTo>
                    <a:pt x="126626" y="181758"/>
                    <a:pt x="253253" y="82026"/>
                    <a:pt x="457200" y="39444"/>
                  </a:cubicBezTo>
                  <a:cubicBezTo>
                    <a:pt x="661147" y="-3138"/>
                    <a:pt x="1013012" y="-16586"/>
                    <a:pt x="1223682" y="25996"/>
                  </a:cubicBezTo>
                  <a:cubicBezTo>
                    <a:pt x="1434352" y="68578"/>
                    <a:pt x="1577787" y="181758"/>
                    <a:pt x="1721223" y="29493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6893859" y="389965"/>
              <a:ext cx="1721223" cy="294938"/>
            </a:xfrm>
            <a:custGeom>
              <a:avLst/>
              <a:gdLst>
                <a:gd name="connsiteX0" fmla="*/ 0 w 1721223"/>
                <a:gd name="connsiteY0" fmla="*/ 281491 h 294938"/>
                <a:gd name="connsiteX1" fmla="*/ 457200 w 1721223"/>
                <a:gd name="connsiteY1" fmla="*/ 39444 h 294938"/>
                <a:gd name="connsiteX2" fmla="*/ 1223682 w 1721223"/>
                <a:gd name="connsiteY2" fmla="*/ 25996 h 294938"/>
                <a:gd name="connsiteX3" fmla="*/ 1721223 w 1721223"/>
                <a:gd name="connsiteY3" fmla="*/ 294938 h 29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3" h="294938">
                  <a:moveTo>
                    <a:pt x="0" y="281491"/>
                  </a:moveTo>
                  <a:cubicBezTo>
                    <a:pt x="126626" y="181758"/>
                    <a:pt x="253253" y="82026"/>
                    <a:pt x="457200" y="39444"/>
                  </a:cubicBezTo>
                  <a:cubicBezTo>
                    <a:pt x="661147" y="-3138"/>
                    <a:pt x="1013012" y="-16586"/>
                    <a:pt x="1223682" y="25996"/>
                  </a:cubicBezTo>
                  <a:cubicBezTo>
                    <a:pt x="1434352" y="68578"/>
                    <a:pt x="1577787" y="181758"/>
                    <a:pt x="1721223" y="29493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1317811" y="1269402"/>
              <a:ext cx="1721223" cy="294938"/>
            </a:xfrm>
            <a:custGeom>
              <a:avLst/>
              <a:gdLst>
                <a:gd name="connsiteX0" fmla="*/ 0 w 1721223"/>
                <a:gd name="connsiteY0" fmla="*/ 281491 h 294938"/>
                <a:gd name="connsiteX1" fmla="*/ 457200 w 1721223"/>
                <a:gd name="connsiteY1" fmla="*/ 39444 h 294938"/>
                <a:gd name="connsiteX2" fmla="*/ 1223682 w 1721223"/>
                <a:gd name="connsiteY2" fmla="*/ 25996 h 294938"/>
                <a:gd name="connsiteX3" fmla="*/ 1721223 w 1721223"/>
                <a:gd name="connsiteY3" fmla="*/ 294938 h 29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3" h="294938">
                  <a:moveTo>
                    <a:pt x="0" y="281491"/>
                  </a:moveTo>
                  <a:cubicBezTo>
                    <a:pt x="126626" y="181758"/>
                    <a:pt x="253253" y="82026"/>
                    <a:pt x="457200" y="39444"/>
                  </a:cubicBezTo>
                  <a:cubicBezTo>
                    <a:pt x="661147" y="-3138"/>
                    <a:pt x="1013012" y="-16586"/>
                    <a:pt x="1223682" y="25996"/>
                  </a:cubicBezTo>
                  <a:cubicBezTo>
                    <a:pt x="1434352" y="68578"/>
                    <a:pt x="1577787" y="181758"/>
                    <a:pt x="1721223" y="29493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4669844" y="1269402"/>
              <a:ext cx="1721223" cy="294938"/>
            </a:xfrm>
            <a:custGeom>
              <a:avLst/>
              <a:gdLst>
                <a:gd name="connsiteX0" fmla="*/ 0 w 1721223"/>
                <a:gd name="connsiteY0" fmla="*/ 281491 h 294938"/>
                <a:gd name="connsiteX1" fmla="*/ 457200 w 1721223"/>
                <a:gd name="connsiteY1" fmla="*/ 39444 h 294938"/>
                <a:gd name="connsiteX2" fmla="*/ 1223682 w 1721223"/>
                <a:gd name="connsiteY2" fmla="*/ 25996 h 294938"/>
                <a:gd name="connsiteX3" fmla="*/ 1721223 w 1721223"/>
                <a:gd name="connsiteY3" fmla="*/ 294938 h 29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3" h="294938">
                  <a:moveTo>
                    <a:pt x="0" y="281491"/>
                  </a:moveTo>
                  <a:cubicBezTo>
                    <a:pt x="126626" y="181758"/>
                    <a:pt x="253253" y="82026"/>
                    <a:pt x="457200" y="39444"/>
                  </a:cubicBezTo>
                  <a:cubicBezTo>
                    <a:pt x="661147" y="-3138"/>
                    <a:pt x="1013012" y="-16586"/>
                    <a:pt x="1223682" y="25996"/>
                  </a:cubicBezTo>
                  <a:cubicBezTo>
                    <a:pt x="1434352" y="68578"/>
                    <a:pt x="1577787" y="181758"/>
                    <a:pt x="1721223" y="29493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10988" y="2747761"/>
            <a:ext cx="11416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4. к</a:t>
            </a:r>
            <a:r>
              <a:rPr lang="ru-RU" sz="4000" u="sng" dirty="0" smtClean="0"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</a:t>
            </a:r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пустный пирожок</a:t>
            </a:r>
          </a:p>
          <a:p>
            <a:pPr>
              <a:lnSpc>
                <a:spcPct val="150000"/>
              </a:lnSpc>
            </a:pPr>
            <a:r>
              <a:rPr lang="ru-RU" sz="4000" dirty="0"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 цветная к</a:t>
            </a:r>
            <a:r>
              <a:rPr lang="ru-RU" sz="4000" u="sng" dirty="0" smtClean="0"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</a:t>
            </a:r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пуста </a:t>
            </a:r>
          </a:p>
          <a:p>
            <a:pPr>
              <a:lnSpc>
                <a:spcPct val="150000"/>
              </a:lnSpc>
            </a:pPr>
            <a:r>
              <a:rPr lang="ru-RU" sz="4000" dirty="0"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 к</a:t>
            </a:r>
            <a:r>
              <a:rPr lang="ru-RU" sz="4000" u="sng" dirty="0" smtClean="0">
                <a:solidFill>
                  <a:srgbClr val="70C72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</a:t>
            </a:r>
            <a:r>
              <a:rPr lang="ru-RU" sz="40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пуста брокколи</a:t>
            </a:r>
            <a:endParaRPr lang="ru-RU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2259104" y="2646908"/>
            <a:ext cx="161365" cy="2017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578722" y="3518646"/>
            <a:ext cx="161365" cy="2017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2245656" y="4473387"/>
            <a:ext cx="161365" cy="2017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7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1556</TotalTime>
  <Words>67</Words>
  <Application>Microsoft Office PowerPoint</Application>
  <PresentationFormat>Широкоэкранный</PresentationFormat>
  <Paragraphs>30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Corbel</vt:lpstr>
      <vt:lpstr>Gill Sans MT</vt:lpstr>
      <vt:lpstr>Times New Roman</vt:lpstr>
      <vt:lpstr>Verdana</vt:lpstr>
      <vt:lpstr>Parcel</vt:lpstr>
      <vt:lpstr>Словарные слова 2 класс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2 класс</dc:title>
  <dc:creator>Пользователь</dc:creator>
  <cp:lastModifiedBy>Oksana</cp:lastModifiedBy>
  <cp:revision>16</cp:revision>
  <dcterms:created xsi:type="dcterms:W3CDTF">2018-10-02T18:27:54Z</dcterms:created>
  <dcterms:modified xsi:type="dcterms:W3CDTF">2022-02-23T12:43:07Z</dcterms:modified>
</cp:coreProperties>
</file>