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80" r:id="rId2"/>
    <p:sldId id="263" r:id="rId3"/>
    <p:sldId id="264" r:id="rId4"/>
    <p:sldId id="288" r:id="rId5"/>
    <p:sldId id="289" r:id="rId6"/>
    <p:sldId id="267" r:id="rId7"/>
    <p:sldId id="290" r:id="rId8"/>
    <p:sldId id="268" r:id="rId9"/>
    <p:sldId id="269" r:id="rId10"/>
    <p:sldId id="291" r:id="rId11"/>
    <p:sldId id="270" r:id="rId12"/>
    <p:sldId id="292" r:id="rId13"/>
    <p:sldId id="271" r:id="rId14"/>
    <p:sldId id="293" r:id="rId15"/>
    <p:sldId id="272" r:id="rId16"/>
    <p:sldId id="294" r:id="rId17"/>
    <p:sldId id="286" r:id="rId18"/>
    <p:sldId id="256" r:id="rId19"/>
    <p:sldId id="258" r:id="rId20"/>
    <p:sldId id="306" r:id="rId21"/>
    <p:sldId id="257" r:id="rId22"/>
    <p:sldId id="308" r:id="rId23"/>
    <p:sldId id="259" r:id="rId24"/>
    <p:sldId id="309" r:id="rId25"/>
    <p:sldId id="260" r:id="rId26"/>
    <p:sldId id="307" r:id="rId27"/>
    <p:sldId id="262" r:id="rId28"/>
    <p:sldId id="310" r:id="rId29"/>
    <p:sldId id="287" r:id="rId30"/>
    <p:sldId id="278" r:id="rId31"/>
    <p:sldId id="281" r:id="rId32"/>
    <p:sldId id="295" r:id="rId33"/>
    <p:sldId id="282" r:id="rId34"/>
    <p:sldId id="296" r:id="rId35"/>
    <p:sldId id="283" r:id="rId36"/>
    <p:sldId id="297" r:id="rId37"/>
    <p:sldId id="277" r:id="rId38"/>
    <p:sldId id="300" r:id="rId39"/>
    <p:sldId id="298" r:id="rId40"/>
    <p:sldId id="299" r:id="rId41"/>
    <p:sldId id="304" r:id="rId42"/>
    <p:sldId id="276" r:id="rId43"/>
    <p:sldId id="301" r:id="rId44"/>
    <p:sldId id="302" r:id="rId45"/>
    <p:sldId id="284" r:id="rId46"/>
    <p:sldId id="312" r:id="rId47"/>
    <p:sldId id="311" r:id="rId48"/>
    <p:sldId id="316" r:id="rId49"/>
    <p:sldId id="315" r:id="rId50"/>
    <p:sldId id="317" r:id="rId51"/>
    <p:sldId id="313" r:id="rId52"/>
    <p:sldId id="318" r:id="rId53"/>
    <p:sldId id="314" r:id="rId54"/>
    <p:sldId id="319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50" autoAdjust="0"/>
  </p:normalViewPr>
  <p:slideViewPr>
    <p:cSldViewPr>
      <p:cViewPr>
        <p:scale>
          <a:sx n="100" d="100"/>
          <a:sy n="100" d="100"/>
        </p:scale>
        <p:origin x="-288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2BF2F-7495-4538-A1C8-F4E7D0CF6ED4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8AD94-A3AF-40AF-A77C-200F4D5EFA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48AD94-A3AF-40AF-A77C-200F4D5EFAE4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F63C8-2AAE-4462-AD08-A6EBE616562D}" type="datetimeFigureOut">
              <a:rPr lang="ru-RU" smtClean="0"/>
              <a:pPr/>
              <a:t>04.06.2020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2D7F5-C491-4BCF-8197-8A54622C5D3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36912"/>
            <a:ext cx="8096250" cy="3619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5184576" cy="20882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8000" dirty="0" err="1" smtClean="0">
                <a:solidFill>
                  <a:srgbClr val="FF0000"/>
                </a:solidFill>
                <a:latin typeface="Arial Black" pitchFamily="34" charset="0"/>
              </a:rPr>
              <a:t>Экоквиз</a:t>
            </a: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05.06.2020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427984" y="1844824"/>
            <a:ext cx="4392488" cy="720080"/>
          </a:xfrm>
        </p:spPr>
        <p:txBody>
          <a:bodyPr/>
          <a:lstStyle/>
          <a:p>
            <a:pPr algn="just"/>
            <a:r>
              <a:rPr lang="ru-RU" sz="1800" dirty="0" smtClean="0"/>
              <a:t>Ефремова Елена Валериевна </a:t>
            </a:r>
          </a:p>
          <a:p>
            <a:pPr algn="just"/>
            <a:r>
              <a:rPr lang="ru-RU" sz="1800" dirty="0" smtClean="0"/>
              <a:t>учитель химии, биологии и географии </a:t>
            </a:r>
          </a:p>
          <a:p>
            <a:pPr algn="just"/>
            <a:r>
              <a:rPr lang="ru-RU" sz="1800" dirty="0" smtClean="0"/>
              <a:t>МКОУ "Рождественская СОШ"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</a:t>
            </a:r>
            <a:r>
              <a:rPr lang="ru-RU" dirty="0"/>
              <a:t>Как спят летучие мыши?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A. </a:t>
            </a:r>
            <a:r>
              <a:rPr lang="ru-RU" dirty="0" smtClean="0">
                <a:solidFill>
                  <a:srgbClr val="FF0000"/>
                </a:solidFill>
              </a:rPr>
              <a:t>Вниз головой. 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  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Расправив крылья.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B. Стоя.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3554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356992"/>
            <a:ext cx="2996628" cy="25976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</a:t>
            </a:r>
            <a:r>
              <a:rPr lang="ru-RU" dirty="0"/>
              <a:t>Кого называют «лесным соловьем»?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789040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marL="514350" indent="-514350"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А. Дятла.   </a:t>
            </a:r>
          </a:p>
          <a:p>
            <a:pPr marL="514350" indent="-514350"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Дрозда.</a:t>
            </a:r>
          </a:p>
          <a:p>
            <a:pPr marL="514350" indent="-514350"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В. Заблудившегося грибника.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</a:t>
            </a:r>
            <a:r>
              <a:rPr lang="ru-RU" dirty="0"/>
              <a:t>Кого называют «лесным соловьем»?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789040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marL="514350" indent="-514350"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А. Дятла.   </a:t>
            </a:r>
          </a:p>
          <a:p>
            <a:pPr marL="514350" indent="-514350"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</a:t>
            </a:r>
            <a:r>
              <a:rPr lang="ru-RU" dirty="0" smtClean="0">
                <a:solidFill>
                  <a:srgbClr val="FF0000"/>
                </a:solidFill>
              </a:rPr>
              <a:t>Дрозда.</a:t>
            </a:r>
          </a:p>
          <a:p>
            <a:pPr marL="514350" indent="-514350"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В. Заблудившегося грибника.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2530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645024"/>
            <a:ext cx="3151542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С </a:t>
            </a:r>
            <a:r>
              <a:rPr lang="ru-RU" dirty="0"/>
              <a:t>какой целью рыба отправляется в верховье рек?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861048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A. Порезвиться.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На нерест.   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B. Поймать добычу.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С </a:t>
            </a:r>
            <a:r>
              <a:rPr lang="ru-RU" dirty="0"/>
              <a:t>какой целью рыба отправляется в верховье рек?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861048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A. Порезвиться.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</a:t>
            </a:r>
            <a:r>
              <a:rPr lang="ru-RU" dirty="0" smtClean="0">
                <a:solidFill>
                  <a:srgbClr val="FF0000"/>
                </a:solidFill>
              </a:rPr>
              <a:t>На нерест.  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B. Поймать добычу.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1508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789040"/>
            <a:ext cx="4351194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 Как </a:t>
            </a:r>
            <a:r>
              <a:rPr lang="ru-RU" dirty="0"/>
              <a:t>называется самое прожорливое насекомое?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A. Бабочка.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Клоп.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B. Саранча. 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 Как </a:t>
            </a:r>
            <a:r>
              <a:rPr lang="ru-RU" dirty="0"/>
              <a:t>называется самое прожорливое насекомое?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A. Бабочка.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Клоп.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B. </a:t>
            </a:r>
            <a:r>
              <a:rPr lang="ru-RU" dirty="0" smtClean="0">
                <a:solidFill>
                  <a:srgbClr val="FF0000"/>
                </a:solidFill>
              </a:rPr>
              <a:t>Саранча. 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482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645024"/>
            <a:ext cx="4095622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1994" name="Picture 10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 b="92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«ДА </a:t>
            </a:r>
            <a:r>
              <a:rPr lang="ru-RU" b="1" dirty="0">
                <a:solidFill>
                  <a:srgbClr val="0070C0"/>
                </a:solidFill>
              </a:rPr>
              <a:t>ИЛИ </a:t>
            </a:r>
            <a:r>
              <a:rPr lang="ru-RU" b="1" dirty="0" smtClean="0">
                <a:solidFill>
                  <a:srgbClr val="0070C0"/>
                </a:solidFill>
              </a:rPr>
              <a:t>НЕТ?»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293096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ru-RU" dirty="0"/>
              <a:t> Надо внимательно </a:t>
            </a:r>
            <a:r>
              <a:rPr lang="ru-RU" dirty="0" smtClean="0"/>
              <a:t>выслушать ведущего </a:t>
            </a:r>
            <a:r>
              <a:rPr lang="ru-RU" dirty="0"/>
              <a:t>и </a:t>
            </a:r>
            <a:r>
              <a:rPr lang="ru-RU" dirty="0" smtClean="0"/>
              <a:t>затем показать ваш ответ жестом.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Правильный ответ  -   1 балл.</a:t>
            </a:r>
          </a:p>
          <a:p>
            <a:endParaRPr lang="ru-RU" dirty="0"/>
          </a:p>
        </p:txBody>
      </p:sp>
      <p:pic>
        <p:nvPicPr>
          <p:cNvPr id="1028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04864"/>
            <a:ext cx="3600400" cy="21832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797152"/>
            <a:ext cx="5486400" cy="566738"/>
          </a:xfrm>
        </p:spPr>
        <p:txBody>
          <a:bodyPr/>
          <a:lstStyle/>
          <a:p>
            <a:pPr algn="ctr"/>
            <a:r>
              <a:rPr lang="ru-RU" dirty="0"/>
              <a:t>Может ли тюлень на боку лежать весь день?</a:t>
            </a:r>
          </a:p>
        </p:txBody>
      </p:sp>
      <p:pic>
        <p:nvPicPr>
          <p:cNvPr id="7170" name="Picture 2" descr="Смотреть исходное изображени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2500" r="12500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6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 bwMode="auto">
          <a:xfrm>
            <a:off x="6588224" y="5301208"/>
            <a:ext cx="1080120" cy="1309932"/>
          </a:xfrm>
          <a:prstGeom prst="rect">
            <a:avLst/>
          </a:prstGeom>
          <a:noFill/>
        </p:spPr>
      </p:pic>
      <p:pic>
        <p:nvPicPr>
          <p:cNvPr id="7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50000"/>
          <a:stretch>
            <a:fillRect/>
          </a:stretch>
        </p:blipFill>
        <p:spPr bwMode="auto">
          <a:xfrm>
            <a:off x="7812360" y="5301208"/>
            <a:ext cx="1080120" cy="1309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692696"/>
            <a:ext cx="6912768" cy="223224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«Разминка»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941168"/>
            <a:ext cx="4499992" cy="172819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Правильный ответ –</a:t>
            </a:r>
          </a:p>
          <a:p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 балл</a:t>
            </a:r>
          </a:p>
          <a:p>
            <a:r>
              <a:rPr lang="ru-RU" dirty="0" smtClean="0"/>
              <a:t> </a:t>
            </a:r>
          </a:p>
        </p:txBody>
      </p:sp>
      <p:pic>
        <p:nvPicPr>
          <p:cNvPr id="27650" name="Picture 2" descr="https://ds05.infourok.ru/uploads/ex/097c/00022c5b-aa30db48/640/img40.jpg"/>
          <p:cNvPicPr>
            <a:picLocks noChangeAspect="1" noChangeArrowheads="1"/>
          </p:cNvPicPr>
          <p:nvPr/>
        </p:nvPicPr>
        <p:blipFill>
          <a:blip r:embed="rId2" cstate="print"/>
          <a:srcRect l="31655" r="12614" b="29129"/>
          <a:stretch>
            <a:fillRect/>
          </a:stretch>
        </p:blipFill>
        <p:spPr bwMode="auto">
          <a:xfrm>
            <a:off x="4427984" y="2492896"/>
            <a:ext cx="4274831" cy="4077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085184"/>
            <a:ext cx="5486400" cy="566738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Африке началось возведение «Великой африканской стены» - в посадке растений участвуют 20 стран, лес будет виден из космоса.</a:t>
            </a:r>
            <a:endParaRPr lang="ru-RU" sz="1800" dirty="0"/>
          </a:p>
        </p:txBody>
      </p:sp>
      <p:pic>
        <p:nvPicPr>
          <p:cNvPr id="1028" name="Picture 4" descr="https://fs4.onlinetestpad.com/d411174239664c1d878bac917bdbcd6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6667" r="16667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7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 bwMode="auto">
          <a:xfrm>
            <a:off x="6588224" y="5301208"/>
            <a:ext cx="1080120" cy="1309932"/>
          </a:xfrm>
          <a:prstGeom prst="rect">
            <a:avLst/>
          </a:prstGeom>
          <a:noFill/>
        </p:spPr>
      </p:pic>
      <p:pic>
        <p:nvPicPr>
          <p:cNvPr id="8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50000"/>
          <a:stretch>
            <a:fillRect/>
          </a:stretch>
        </p:blipFill>
        <p:spPr bwMode="auto">
          <a:xfrm>
            <a:off x="7812360" y="5301208"/>
            <a:ext cx="1080120" cy="1309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Может ли медведь зимою потолстеть?</a:t>
            </a:r>
            <a:endParaRPr lang="ru-RU" dirty="0"/>
          </a:p>
        </p:txBody>
      </p:sp>
      <p:pic>
        <p:nvPicPr>
          <p:cNvPr id="5" name="Picture 2" descr="Смотреть исходное изображени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10" r="5510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6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 bwMode="auto">
          <a:xfrm>
            <a:off x="6588224" y="5301208"/>
            <a:ext cx="1080120" cy="1309932"/>
          </a:xfrm>
          <a:prstGeom prst="rect">
            <a:avLst/>
          </a:prstGeom>
          <a:noFill/>
        </p:spPr>
      </p:pic>
      <p:pic>
        <p:nvPicPr>
          <p:cNvPr id="8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50000"/>
          <a:stretch>
            <a:fillRect/>
          </a:stretch>
        </p:blipFill>
        <p:spPr bwMode="auto">
          <a:xfrm>
            <a:off x="7812360" y="5301208"/>
            <a:ext cx="1080120" cy="1309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085184"/>
            <a:ext cx="5486400" cy="566738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Популяция горбатых китов, которая в 50-х была на грани вымирания, сейчас почти полностью восстановилась</a:t>
            </a:r>
            <a:endParaRPr lang="ru-RU" sz="1800" dirty="0"/>
          </a:p>
        </p:txBody>
      </p:sp>
      <p:pic>
        <p:nvPicPr>
          <p:cNvPr id="7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 r="50000"/>
          <a:stretch>
            <a:fillRect/>
          </a:stretch>
        </p:blipFill>
        <p:spPr bwMode="auto">
          <a:xfrm>
            <a:off x="6588224" y="5301208"/>
            <a:ext cx="1080120" cy="1309932"/>
          </a:xfrm>
          <a:prstGeom prst="rect">
            <a:avLst/>
          </a:prstGeom>
          <a:noFill/>
        </p:spPr>
      </p:pic>
      <p:pic>
        <p:nvPicPr>
          <p:cNvPr id="8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 l="50000"/>
          <a:stretch>
            <a:fillRect/>
          </a:stretch>
        </p:blipFill>
        <p:spPr bwMode="auto">
          <a:xfrm>
            <a:off x="7812360" y="5301208"/>
            <a:ext cx="1080120" cy="1309932"/>
          </a:xfrm>
          <a:prstGeom prst="rect">
            <a:avLst/>
          </a:prstGeom>
          <a:noFill/>
        </p:spPr>
      </p:pic>
      <p:pic>
        <p:nvPicPr>
          <p:cNvPr id="60418" name="Picture 2" descr="https://fs4.onlinetestpad.com/bdf82218462147ea9668976f67546fe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2519" r="1251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Может ли барсук залезть за шишками на сук?</a:t>
            </a:r>
          </a:p>
        </p:txBody>
      </p:sp>
      <p:pic>
        <p:nvPicPr>
          <p:cNvPr id="6150" name="Picture 6" descr="Смотреть исходное изображени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664" r="5664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8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 bwMode="auto">
          <a:xfrm>
            <a:off x="6588224" y="5301208"/>
            <a:ext cx="1080120" cy="1309932"/>
          </a:xfrm>
          <a:prstGeom prst="rect">
            <a:avLst/>
          </a:prstGeom>
          <a:noFill/>
        </p:spPr>
      </p:pic>
      <p:pic>
        <p:nvPicPr>
          <p:cNvPr id="9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50000"/>
          <a:stretch>
            <a:fillRect/>
          </a:stretch>
        </p:blipFill>
        <p:spPr bwMode="auto">
          <a:xfrm>
            <a:off x="7812360" y="5301208"/>
            <a:ext cx="1080120" cy="1309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085184"/>
            <a:ext cx="5486400" cy="566738"/>
          </a:xfrm>
        </p:spPr>
        <p:txBody>
          <a:bodyPr>
            <a:noAutofit/>
          </a:bodyPr>
          <a:lstStyle/>
          <a:p>
            <a:r>
              <a:rPr lang="ru-RU" sz="1800" dirty="0" smtClean="0"/>
              <a:t>Количество стран, которые запретили использование диких животных в цирках ничтожно мало - менее 10 стран </a:t>
            </a:r>
            <a:r>
              <a:rPr lang="ru-RU" sz="1800" dirty="0" smtClean="0"/>
              <a:t>приняли </a:t>
            </a:r>
            <a:r>
              <a:rPr lang="ru-RU" sz="1800" dirty="0" smtClean="0"/>
              <a:t>такой закон</a:t>
            </a:r>
            <a:endParaRPr lang="ru-RU" sz="1800" dirty="0"/>
          </a:p>
        </p:txBody>
      </p:sp>
      <p:pic>
        <p:nvPicPr>
          <p:cNvPr id="9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 r="50000"/>
          <a:stretch>
            <a:fillRect/>
          </a:stretch>
        </p:blipFill>
        <p:spPr bwMode="auto">
          <a:xfrm>
            <a:off x="6588224" y="5301208"/>
            <a:ext cx="1080120" cy="1309932"/>
          </a:xfrm>
          <a:prstGeom prst="rect">
            <a:avLst/>
          </a:prstGeom>
          <a:noFill/>
        </p:spPr>
      </p:pic>
      <p:pic>
        <p:nvPicPr>
          <p:cNvPr id="10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 l="50000"/>
          <a:stretch>
            <a:fillRect/>
          </a:stretch>
        </p:blipFill>
        <p:spPr bwMode="auto">
          <a:xfrm>
            <a:off x="7812360" y="5301208"/>
            <a:ext cx="1080120" cy="1309932"/>
          </a:xfrm>
          <a:prstGeom prst="rect">
            <a:avLst/>
          </a:prstGeom>
          <a:noFill/>
        </p:spPr>
      </p:pic>
      <p:pic>
        <p:nvPicPr>
          <p:cNvPr id="61442" name="Picture 2" descr="https://fs4.onlinetestpad.com/1a0eaac93af445f39dd1108b0bf7ec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9852" r="985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Может ли кулик прикусить себе язык?</a:t>
            </a:r>
            <a:endParaRPr lang="ru-RU" dirty="0"/>
          </a:p>
        </p:txBody>
      </p:sp>
      <p:pic>
        <p:nvPicPr>
          <p:cNvPr id="5122" name="Picture 2" descr="Смотреть исходное изображени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6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 bwMode="auto">
          <a:xfrm>
            <a:off x="6588224" y="5301208"/>
            <a:ext cx="1080120" cy="1309932"/>
          </a:xfrm>
          <a:prstGeom prst="rect">
            <a:avLst/>
          </a:prstGeom>
          <a:noFill/>
        </p:spPr>
      </p:pic>
      <p:pic>
        <p:nvPicPr>
          <p:cNvPr id="7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50000"/>
          <a:stretch>
            <a:fillRect/>
          </a:stretch>
        </p:blipFill>
        <p:spPr bwMode="auto">
          <a:xfrm>
            <a:off x="7812360" y="5301208"/>
            <a:ext cx="1080120" cy="1309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941168"/>
            <a:ext cx="5486400" cy="566738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Наша планета сейчас менее зеленая, чем 20 лет назад.</a:t>
            </a:r>
            <a:endParaRPr lang="ru-RU" sz="1800" dirty="0"/>
          </a:p>
        </p:txBody>
      </p:sp>
      <p:pic>
        <p:nvPicPr>
          <p:cNvPr id="59394" name="Picture 2" descr="https://fs4.onlinetestpad.com/6f6a945839c148acb85038337e1d569d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6667" r="16667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9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 bwMode="auto">
          <a:xfrm>
            <a:off x="6588224" y="5301208"/>
            <a:ext cx="1080120" cy="1309932"/>
          </a:xfrm>
          <a:prstGeom prst="rect">
            <a:avLst/>
          </a:prstGeom>
          <a:noFill/>
        </p:spPr>
      </p:pic>
      <p:pic>
        <p:nvPicPr>
          <p:cNvPr id="10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50000"/>
          <a:stretch>
            <a:fillRect/>
          </a:stretch>
        </p:blipFill>
        <p:spPr bwMode="auto">
          <a:xfrm>
            <a:off x="7812360" y="5301208"/>
            <a:ext cx="1080120" cy="1309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Может ли дрозд отморозить зимой хвост?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Смотреть исходное изображени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180" r="2180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6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r="50000"/>
          <a:stretch>
            <a:fillRect/>
          </a:stretch>
        </p:blipFill>
        <p:spPr bwMode="auto">
          <a:xfrm>
            <a:off x="6588224" y="5301208"/>
            <a:ext cx="1080120" cy="1309932"/>
          </a:xfrm>
          <a:prstGeom prst="rect">
            <a:avLst/>
          </a:prstGeom>
          <a:noFill/>
        </p:spPr>
      </p:pic>
      <p:pic>
        <p:nvPicPr>
          <p:cNvPr id="7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50000"/>
          <a:stretch>
            <a:fillRect/>
          </a:stretch>
        </p:blipFill>
        <p:spPr bwMode="auto">
          <a:xfrm>
            <a:off x="7812360" y="5301208"/>
            <a:ext cx="1080120" cy="1309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085184"/>
            <a:ext cx="5486400" cy="566738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Европарламенте  приняли поправку в законах, которые запрещают производить одноразовые предметы из пластика.</a:t>
            </a:r>
            <a:endParaRPr lang="ru-RU" sz="1800" dirty="0"/>
          </a:p>
        </p:txBody>
      </p:sp>
      <p:pic>
        <p:nvPicPr>
          <p:cNvPr id="7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 r="50000"/>
          <a:stretch>
            <a:fillRect/>
          </a:stretch>
        </p:blipFill>
        <p:spPr bwMode="auto">
          <a:xfrm>
            <a:off x="6588224" y="5301208"/>
            <a:ext cx="1080120" cy="1309932"/>
          </a:xfrm>
          <a:prstGeom prst="rect">
            <a:avLst/>
          </a:prstGeom>
          <a:noFill/>
        </p:spPr>
      </p:pic>
      <p:pic>
        <p:nvPicPr>
          <p:cNvPr id="8" name="Picture 4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 l="50000"/>
          <a:stretch>
            <a:fillRect/>
          </a:stretch>
        </p:blipFill>
        <p:spPr bwMode="auto">
          <a:xfrm>
            <a:off x="7812360" y="5301208"/>
            <a:ext cx="1080120" cy="1309932"/>
          </a:xfrm>
          <a:prstGeom prst="rect">
            <a:avLst/>
          </a:prstGeom>
          <a:noFill/>
        </p:spPr>
      </p:pic>
      <p:pic>
        <p:nvPicPr>
          <p:cNvPr id="62466" name="Picture 2" descr="https://fs4.onlinetestpad.com/92714cdac04b41d48c0fb33b6f0e5c8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print"/>
          <a:srcRect l="12074" r="12074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1994" name="Picture 10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 b="92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1. Каких животных дрессирует Юрий </a:t>
            </a:r>
            <a:r>
              <a:rPr lang="ru-RU" dirty="0" smtClean="0"/>
              <a:t>Куклачев</a:t>
            </a:r>
            <a:r>
              <a:rPr lang="ru-RU" dirty="0"/>
              <a:t>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А. Слонов.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Енотов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В. Кошек. 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«Угадай,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о ком или о чем идет речь?»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293096"/>
            <a:ext cx="8640960" cy="201622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Команда </a:t>
            </a:r>
            <a:r>
              <a:rPr lang="ru-RU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должна отгадать </a:t>
            </a:r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биологический объект. </a:t>
            </a:r>
          </a:p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При неправильном ответе ход переходит к команде противника. 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Начинает команда с наименьшим количеством баллов.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1 балл. </a:t>
            </a:r>
          </a:p>
          <a:p>
            <a:pPr>
              <a:buNone/>
            </a:pPr>
            <a:r>
              <a:rPr lang="ru-RU" dirty="0" smtClean="0"/>
              <a:t>     Сочные </a:t>
            </a:r>
            <a:r>
              <a:rPr lang="ru-RU" dirty="0"/>
              <a:t>гроздья этой ягоды служат превосходным десертом, а вьющиеся лианы украшают беседки и стены домов.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Виноград.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Сочные </a:t>
            </a:r>
            <a:r>
              <a:rPr lang="ru-RU" dirty="0"/>
              <a:t>гроздья этой ягоды служат превосходным десертом, а вьющиеся лианы украшают беседки и стены домов. </a:t>
            </a:r>
          </a:p>
        </p:txBody>
      </p:sp>
      <p:pic>
        <p:nvPicPr>
          <p:cNvPr id="33794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573016"/>
            <a:ext cx="4367808" cy="2900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496944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1 балл. </a:t>
            </a:r>
          </a:p>
          <a:p>
            <a:pPr>
              <a:buNone/>
            </a:pPr>
            <a:r>
              <a:rPr lang="ru-RU" dirty="0" smtClean="0"/>
              <a:t>    Целебное </a:t>
            </a:r>
            <a:r>
              <a:rPr lang="ru-RU" dirty="0"/>
              <a:t>растение из Южной Африки. Мякоть листа заживляет ранки и ожоги.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А </a:t>
            </a:r>
            <a:r>
              <a:rPr lang="ru-RU" dirty="0"/>
              <a:t>также сок этого комнатного растения закапывают в нос при насморке.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3178696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Алоэ.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149080"/>
            <a:ext cx="8496944" cy="21602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Целебное </a:t>
            </a:r>
            <a:r>
              <a:rPr lang="ru-RU" dirty="0"/>
              <a:t>растение из Южной Африки. Мякоть листа заживляет ранки и ожоги.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А </a:t>
            </a:r>
            <a:r>
              <a:rPr lang="ru-RU" dirty="0"/>
              <a:t>также сок этого комнатного растения закапывают в нос при насморке. </a:t>
            </a:r>
          </a:p>
        </p:txBody>
      </p:sp>
      <p:pic>
        <p:nvPicPr>
          <p:cNvPr id="32770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60648"/>
            <a:ext cx="4752528" cy="3601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564904"/>
            <a:ext cx="8640960" cy="37444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очень </a:t>
            </a:r>
            <a:r>
              <a:rPr lang="ru-RU" dirty="0"/>
              <a:t>полезная; </a:t>
            </a:r>
            <a:endParaRPr lang="ru-RU" dirty="0" smtClean="0"/>
          </a:p>
          <a:p>
            <a:r>
              <a:rPr lang="ru-RU" dirty="0" smtClean="0"/>
              <a:t>растёт </a:t>
            </a:r>
            <a:r>
              <a:rPr lang="ru-RU" dirty="0"/>
              <a:t>там, где </a:t>
            </a:r>
            <a:r>
              <a:rPr lang="ru-RU" dirty="0" smtClean="0"/>
              <a:t>сыро и </a:t>
            </a:r>
            <a:r>
              <a:rPr lang="ru-RU" dirty="0"/>
              <a:t>не растут большие деревья; </a:t>
            </a:r>
            <a:endParaRPr lang="ru-RU" dirty="0" smtClean="0"/>
          </a:p>
          <a:p>
            <a:r>
              <a:rPr lang="ru-RU" dirty="0" smtClean="0"/>
              <a:t>чтобы </a:t>
            </a:r>
            <a:r>
              <a:rPr lang="ru-RU" dirty="0"/>
              <a:t>ее собрать, необходимо наклониться, </a:t>
            </a:r>
            <a:r>
              <a:rPr lang="ru-RU" dirty="0" smtClean="0"/>
              <a:t>так как растет </a:t>
            </a:r>
            <a:r>
              <a:rPr lang="ru-RU" dirty="0"/>
              <a:t>она низко; </a:t>
            </a:r>
            <a:endParaRPr lang="ru-RU" dirty="0" smtClean="0"/>
          </a:p>
          <a:p>
            <a:r>
              <a:rPr lang="ru-RU" dirty="0" smtClean="0"/>
              <a:t>ее </a:t>
            </a:r>
            <a:r>
              <a:rPr lang="ru-RU" dirty="0"/>
              <a:t>можно собирать весной, как только сойдет </a:t>
            </a:r>
            <a:r>
              <a:rPr lang="ru-RU" dirty="0" smtClean="0"/>
              <a:t>снег;</a:t>
            </a:r>
          </a:p>
          <a:p>
            <a:r>
              <a:rPr lang="ru-RU" dirty="0" smtClean="0"/>
              <a:t>она круглая и красная.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980728"/>
            <a:ext cx="8136904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dirty="0">
                <a:solidFill>
                  <a:srgbClr val="FF0000"/>
                </a:solidFill>
              </a:rPr>
              <a:t>1 балл. </a:t>
            </a:r>
            <a:endParaRPr lang="ru-RU" sz="3200" dirty="0" smtClean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</a:rPr>
              <a:t>О </a:t>
            </a:r>
            <a:r>
              <a:rPr lang="ru-RU" sz="3200" dirty="0">
                <a:solidFill>
                  <a:prstClr val="black"/>
                </a:solidFill>
              </a:rPr>
              <a:t>какой ягоде идет речь: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780928"/>
            <a:ext cx="8640960" cy="37444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очень </a:t>
            </a:r>
            <a:r>
              <a:rPr lang="ru-RU" dirty="0"/>
              <a:t>полезная; </a:t>
            </a:r>
            <a:endParaRPr lang="ru-RU" dirty="0" smtClean="0"/>
          </a:p>
          <a:p>
            <a:r>
              <a:rPr lang="ru-RU" dirty="0" smtClean="0"/>
              <a:t>растёт </a:t>
            </a:r>
            <a:r>
              <a:rPr lang="ru-RU" dirty="0"/>
              <a:t>там, где </a:t>
            </a:r>
            <a:r>
              <a:rPr lang="ru-RU" dirty="0" smtClean="0"/>
              <a:t>сыро и </a:t>
            </a:r>
            <a:r>
              <a:rPr lang="ru-RU" dirty="0"/>
              <a:t>не растут большие деревья; </a:t>
            </a:r>
            <a:endParaRPr lang="ru-RU" dirty="0" smtClean="0"/>
          </a:p>
          <a:p>
            <a:r>
              <a:rPr lang="ru-RU" dirty="0" smtClean="0"/>
              <a:t>чтобы </a:t>
            </a:r>
            <a:r>
              <a:rPr lang="ru-RU" dirty="0"/>
              <a:t>ее собрать, необходимо наклониться, </a:t>
            </a:r>
            <a:r>
              <a:rPr lang="ru-RU" dirty="0" smtClean="0"/>
              <a:t>так как растет </a:t>
            </a:r>
            <a:r>
              <a:rPr lang="ru-RU" dirty="0"/>
              <a:t>она низко; </a:t>
            </a:r>
            <a:endParaRPr lang="ru-RU" dirty="0" smtClean="0"/>
          </a:p>
          <a:p>
            <a:r>
              <a:rPr lang="ru-RU" dirty="0" smtClean="0"/>
              <a:t>ее </a:t>
            </a:r>
            <a:r>
              <a:rPr lang="ru-RU" dirty="0"/>
              <a:t>можно собирать весной, как только сойдет </a:t>
            </a:r>
            <a:r>
              <a:rPr lang="ru-RU" dirty="0" smtClean="0"/>
              <a:t>снег;</a:t>
            </a:r>
          </a:p>
          <a:p>
            <a:r>
              <a:rPr lang="ru-RU" dirty="0" smtClean="0"/>
              <a:t>она круглая и красная.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40768"/>
            <a:ext cx="4355976" cy="115699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Клюква.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1746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60648"/>
            <a:ext cx="4677802" cy="26642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3600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</a:rPr>
              <a:t>О </a:t>
            </a:r>
            <a:r>
              <a:rPr lang="ru-RU" sz="3200" dirty="0">
                <a:solidFill>
                  <a:prstClr val="black"/>
                </a:solidFill>
              </a:rPr>
              <a:t>какой ягоде идет речь: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0" y="1268760"/>
            <a:ext cx="9144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балла.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 меня есть четыре ноги, два глаза и позвоночник.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спасаюсь в воде от тех, кто хочет меня съесть.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4525963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2 балла.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r>
              <a:rPr lang="ru-RU" dirty="0" smtClean="0"/>
              <a:t>В детстве я питаюсь растениями, </a:t>
            </a:r>
          </a:p>
          <a:p>
            <a:pPr algn="ctr">
              <a:buNone/>
            </a:pPr>
            <a:r>
              <a:rPr lang="ru-RU" dirty="0" smtClean="0"/>
              <a:t>но когда вырастаю, начинаю поедать насекомых, хорошо плаваю и откладываю яйца в воду. 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Зимой я сплю, зарывшись в грунт на дне пруда. 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0" y="1196752"/>
            <a:ext cx="9144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балл.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– зелёного цвета и могу жить в воде и на суше.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ru-RU" sz="3200" dirty="0" smtClean="0"/>
              <a:t> Мой язык находится на кончике рта и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 им  выстреливаю в жертву.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1. Каких животных дрессирует Юрий </a:t>
            </a:r>
            <a:r>
              <a:rPr lang="ru-RU" dirty="0" smtClean="0"/>
              <a:t>Куклачев</a:t>
            </a:r>
            <a:r>
              <a:rPr lang="ru-RU" dirty="0"/>
              <a:t>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А. Слонов.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Енотов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В. </a:t>
            </a:r>
            <a:r>
              <a:rPr lang="ru-RU" dirty="0" smtClean="0">
                <a:solidFill>
                  <a:srgbClr val="FF0000"/>
                </a:solidFill>
              </a:rPr>
              <a:t>Кошек. 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6626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356992"/>
            <a:ext cx="4761820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620688"/>
            <a:ext cx="3970784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B050"/>
                </a:solidFill>
              </a:rPr>
              <a:t>Лягушка.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7890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460851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0050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3 балла. </a:t>
            </a: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dirty="0" smtClean="0"/>
              <a:t>Я </a:t>
            </a:r>
            <a:r>
              <a:rPr lang="ru-RU" dirty="0"/>
              <a:t>не расту в глухомани, но и в молодых лесах меня не найдешь. </a:t>
            </a: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Лесу</a:t>
            </a:r>
            <a:r>
              <a:rPr lang="ru-RU" dirty="0"/>
              <a:t>, в котором я расту, должно быть не меньше 60-70 лет.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251520" y="1484784"/>
            <a:ext cx="8352928" cy="38164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 балла.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Люди очень уважают меня.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 другие </a:t>
            </a:r>
            <a:r>
              <a:rPr lang="ru-RU" sz="3200" dirty="0" smtClean="0"/>
              <a:t>говорят: собрал столько-то килограмм, 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 вот про меня: собрал столько-то штук.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539552" y="1196752"/>
            <a:ext cx="8229600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/>
              <a:t>   </a:t>
            </a:r>
            <a:r>
              <a:rPr lang="ru-RU" sz="3200" b="1" dirty="0" smtClean="0">
                <a:solidFill>
                  <a:srgbClr val="FF0000"/>
                </a:solidFill>
              </a:rPr>
              <a:t>1 балл.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3200" b="1" dirty="0" smtClean="0">
              <a:solidFill>
                <a:srgbClr val="FF0000"/>
              </a:solidFill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Люди меня называют царем.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 Но м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оё царство из года в год</a:t>
            </a:r>
            <a:r>
              <a:rPr kumimoji="0" lang="ru-RU" sz="32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становится все меньше, потому что многие из людей не умеют собирать правильно грибы.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74638"/>
            <a:ext cx="497889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Белый гриб.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38914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6751751" cy="5013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41994" name="Picture 10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 b="92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«</a:t>
            </a:r>
            <a:r>
              <a:rPr lang="ru-RU" i="1" dirty="0" smtClean="0">
                <a:solidFill>
                  <a:srgbClr val="0070C0"/>
                </a:solidFill>
              </a:rPr>
              <a:t>Назовите фильм по одному кадру»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293096"/>
            <a:ext cx="8640960" cy="201622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При неправильном ответе ход переходит к команде противника.</a:t>
            </a:r>
          </a:p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Правильный ответ  -   3 балла.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941168"/>
            <a:ext cx="7632848" cy="129614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Засуха, пыльные бури, вымирание растений. Природа отвечает человеку за многолетние издевательства над ней. Жизнь на Земле уже не кажется слишком привлекательной. Герои отправляются на поиски нового дома, когда старый кричит о помощи.</a:t>
            </a:r>
            <a:endParaRPr lang="ru-RU" sz="1800" dirty="0"/>
          </a:p>
        </p:txBody>
      </p:sp>
      <p:pic>
        <p:nvPicPr>
          <p:cNvPr id="63490" name="Picture 2" descr="https://fs4.onlinetestpad.com/399468afac19410eaf382b93f8bb170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370" r="237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941168"/>
            <a:ext cx="7632848" cy="129614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Засуха, пыльные бури, вымирание растений. Природа отвечает человеку за многолетние издевательства над ней. Жизнь на Земле уже не кажется слишком привлекательной. Герои отправляются на поиски нового дома, когда старый кричит о помощи.</a:t>
            </a:r>
            <a:endParaRPr lang="ru-RU" sz="1800" dirty="0"/>
          </a:p>
        </p:txBody>
      </p:sp>
      <p:pic>
        <p:nvPicPr>
          <p:cNvPr id="63490" name="Picture 2" descr="https://fs4.onlinetestpad.com/399468afac19410eaf382b93f8bb170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370" r="2370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732240" y="6093296"/>
            <a:ext cx="1816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Интерстеллар</a:t>
            </a:r>
            <a:r>
              <a:rPr lang="ru-RU" b="1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941168"/>
            <a:ext cx="7632848" cy="129614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В  этом мультфильме люди покинули нашу планету по причине огромных залежей мусора. Однако на Земле остались эти представители фауны. Чтобы озвучить тараканов, создатели мультфильма защелкивали и расщелкивали наручники. </a:t>
            </a:r>
            <a:endParaRPr lang="ru-RU" sz="1800" dirty="0"/>
          </a:p>
        </p:txBody>
      </p:sp>
      <p:pic>
        <p:nvPicPr>
          <p:cNvPr id="68610" name="Picture 2" descr="https://fs4.onlinetestpad.com/4eab71f0279b4ede9574767898ca61e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370" r="837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2. Как зовется популярный зверек, который бегает в колесе?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А. Хомяк.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Белка.    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В. Бурундук.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941168"/>
            <a:ext cx="7632848" cy="129614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В  этом мультфильме люди покинули нашу планету по причине огромных залежей мусора. Однако на Земле остались эти представители фауны. Чтобы озвучить тараканов, создатели мультфильма защелкивали и расщелкивали наручники. </a:t>
            </a: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04248" y="6165304"/>
            <a:ext cx="1166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"ВАЛЛ-И"</a:t>
            </a:r>
            <a:endParaRPr lang="ru-RU" dirty="0"/>
          </a:p>
        </p:txBody>
      </p:sp>
      <p:pic>
        <p:nvPicPr>
          <p:cNvPr id="68610" name="Picture 2" descr="https://fs4.onlinetestpad.com/4eab71f0279b4ede9574767898ca61e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370" r="8370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941168"/>
            <a:ext cx="7632848" cy="129614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Катастрофа, влияние которой на экологию просто колоссальное. Произошла она по вине человека. история этого сериала – авария  в 1986 году в СССР на  атомной электростанции.</a:t>
            </a:r>
            <a:endParaRPr lang="ru-RU" sz="1800" dirty="0"/>
          </a:p>
        </p:txBody>
      </p:sp>
      <p:pic>
        <p:nvPicPr>
          <p:cNvPr id="65538" name="Picture 2" descr="https://fs4.onlinetestpad.com/ca01cd5bd18f496eb0671cbee8b9968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941168"/>
            <a:ext cx="7632848" cy="129614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Катастрофа, влияние которой на экологию просто колоссальное. Произошла она по вине человека. история этого сериала – авария  в 1986 году в СССР на  атомной электростанции.</a:t>
            </a: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6093296"/>
            <a:ext cx="1579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«Чернобыль»</a:t>
            </a:r>
            <a:endParaRPr lang="ru-RU" dirty="0"/>
          </a:p>
        </p:txBody>
      </p:sp>
      <p:pic>
        <p:nvPicPr>
          <p:cNvPr id="65538" name="Picture 2" descr="https://fs4.onlinetestpad.com/ca01cd5bd18f496eb0671cbee8b9968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941168"/>
            <a:ext cx="7632848" cy="129614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На поверхности Земли очень быстро формируются три холодных циклона огромного размера и наступает новый ледниковый период.</a:t>
            </a:r>
            <a:endParaRPr lang="ru-RU" sz="1800" dirty="0"/>
          </a:p>
        </p:txBody>
      </p:sp>
      <p:pic>
        <p:nvPicPr>
          <p:cNvPr id="67586" name="Picture 2" descr="https://fs4.onlinetestpad.com/57ff32689e59415c92e460de4afb472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741" r="874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941168"/>
            <a:ext cx="7632848" cy="129614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На поверхности Земли очень быстро формируются три холодных циклона огромного размера и наступает новый ледниковый период.</a:t>
            </a: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5733256"/>
            <a:ext cx="16898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«Послезавтра»</a:t>
            </a:r>
            <a:endParaRPr lang="ru-RU" dirty="0"/>
          </a:p>
        </p:txBody>
      </p:sp>
      <p:pic>
        <p:nvPicPr>
          <p:cNvPr id="67586" name="Picture 2" descr="https://fs4.onlinetestpad.com/57ff32689e59415c92e460de4afb4728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741" r="874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2. Как зовется популярный зверек, который бегает в колесе?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А. Хомяк.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</a:t>
            </a:r>
            <a:r>
              <a:rPr lang="ru-RU" dirty="0" smtClean="0">
                <a:solidFill>
                  <a:srgbClr val="FF0000"/>
                </a:solidFill>
              </a:rPr>
              <a:t>Белка.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    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В. Бурундук.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5602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 b="11765"/>
          <a:stretch>
            <a:fillRect/>
          </a:stretch>
        </p:blipFill>
        <p:spPr bwMode="auto">
          <a:xfrm>
            <a:off x="3779912" y="3356992"/>
            <a:ext cx="4988642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Какая </a:t>
            </a:r>
            <a:r>
              <a:rPr lang="ru-RU" dirty="0"/>
              <a:t>птица откладывает яйца в чужие гнезда?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А. Кукушка   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Куропатка.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В. Страус.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Какая </a:t>
            </a:r>
            <a:r>
              <a:rPr lang="ru-RU" dirty="0"/>
              <a:t>птица откладывает яйца в чужие гнезда?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А. </a:t>
            </a:r>
            <a:r>
              <a:rPr lang="ru-RU" dirty="0" smtClean="0">
                <a:solidFill>
                  <a:srgbClr val="FF0000"/>
                </a:solidFill>
              </a:rPr>
              <a:t>Кукушка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   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Куропатка.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В. Страус.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4578" name="Picture 2" descr="Смотреть исходно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463250"/>
            <a:ext cx="4248472" cy="2811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</a:t>
            </a:r>
            <a:r>
              <a:rPr lang="ru-RU" dirty="0"/>
              <a:t>Как спят летучие мыши?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A. Вниз головой.   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Б. Расправив крылья.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B. Стоя.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993</Words>
  <Application>Microsoft Office PowerPoint</Application>
  <PresentationFormat>Экран (4:3)</PresentationFormat>
  <Paragraphs>133</Paragraphs>
  <Slides>54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5" baseType="lpstr">
      <vt:lpstr>Тема Office</vt:lpstr>
      <vt:lpstr> Экоквиз  </vt:lpstr>
      <vt:lpstr>«Разминка»</vt:lpstr>
      <vt:lpstr>1. Каких животных дрессирует Юрий Куклачев?  </vt:lpstr>
      <vt:lpstr>1. Каких животных дрессирует Юрий Куклачев?  </vt:lpstr>
      <vt:lpstr>2. Как зовется популярный зверек, который бегает в колесе?  </vt:lpstr>
      <vt:lpstr>2. Как зовется популярный зверек, который бегает в колесе?  </vt:lpstr>
      <vt:lpstr>3. Какая птица откладывает яйца в чужие гнезда?  </vt:lpstr>
      <vt:lpstr>3. Какая птица откладывает яйца в чужие гнезда?  </vt:lpstr>
      <vt:lpstr>4. Как спят летучие мыши?  </vt:lpstr>
      <vt:lpstr>4. Как спят летучие мыши?  </vt:lpstr>
      <vt:lpstr>5. Кого называют «лесным соловьем»? </vt:lpstr>
      <vt:lpstr>5. Кого называют «лесным соловьем»? </vt:lpstr>
      <vt:lpstr>6. С какой целью рыба отправляется в верховье рек?  </vt:lpstr>
      <vt:lpstr>6. С какой целью рыба отправляется в верховье рек?  </vt:lpstr>
      <vt:lpstr>7. Как называется самое прожорливое насекомое? </vt:lpstr>
      <vt:lpstr>7. Как называется самое прожорливое насекомое? </vt:lpstr>
      <vt:lpstr>Слайд 17</vt:lpstr>
      <vt:lpstr>«ДА ИЛИ НЕТ?» </vt:lpstr>
      <vt:lpstr>Может ли тюлень на боку лежать весь день?</vt:lpstr>
      <vt:lpstr>В Африке началось возведение «Великой африканской стены» - в посадке растений участвуют 20 стран, лес будет виден из космоса.</vt:lpstr>
      <vt:lpstr>Может ли медведь зимою потолстеть?</vt:lpstr>
      <vt:lpstr>Популяция горбатых китов, которая в 50-х была на грани вымирания, сейчас почти полностью восстановилась</vt:lpstr>
      <vt:lpstr>Может ли барсук залезть за шишками на сук?</vt:lpstr>
      <vt:lpstr>Количество стран, которые запретили использование диких животных в цирках ничтожно мало - менее 10 стран приняли такой закон</vt:lpstr>
      <vt:lpstr>Может ли кулик прикусить себе язык?</vt:lpstr>
      <vt:lpstr>Наша планета сейчас менее зеленая, чем 20 лет назад.</vt:lpstr>
      <vt:lpstr>Может ли дрозд отморозить зимой хвост? </vt:lpstr>
      <vt:lpstr>В Европарламенте  приняли поправку в законах, которые запрещают производить одноразовые предметы из пластика.</vt:lpstr>
      <vt:lpstr>Слайд 29</vt:lpstr>
      <vt:lpstr>«Угадай,  о ком или о чем идет речь?»</vt:lpstr>
      <vt:lpstr>Слайд 31</vt:lpstr>
      <vt:lpstr>Виноград.</vt:lpstr>
      <vt:lpstr>Слайд 33</vt:lpstr>
      <vt:lpstr>Алоэ.</vt:lpstr>
      <vt:lpstr>Слайд 35</vt:lpstr>
      <vt:lpstr>Клюква.</vt:lpstr>
      <vt:lpstr>Слайд 37</vt:lpstr>
      <vt:lpstr>Слайд 38</vt:lpstr>
      <vt:lpstr>Слайд 39</vt:lpstr>
      <vt:lpstr>Лягушка. </vt:lpstr>
      <vt:lpstr>Слайд 41</vt:lpstr>
      <vt:lpstr>Слайд 42</vt:lpstr>
      <vt:lpstr>Слайд 43</vt:lpstr>
      <vt:lpstr>Белый гриб.</vt:lpstr>
      <vt:lpstr>Слайд 45</vt:lpstr>
      <vt:lpstr>«Назовите фильм по одному кадру»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 ИЛИ НЕТ</dc:title>
  <dc:creator>Елена</dc:creator>
  <cp:lastModifiedBy>Елена</cp:lastModifiedBy>
  <cp:revision>55</cp:revision>
  <dcterms:created xsi:type="dcterms:W3CDTF">2020-05-20T12:41:30Z</dcterms:created>
  <dcterms:modified xsi:type="dcterms:W3CDTF">2020-06-04T07:17:03Z</dcterms:modified>
</cp:coreProperties>
</file>