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70" r:id="rId6"/>
    <p:sldId id="271" r:id="rId7"/>
    <p:sldId id="263" r:id="rId8"/>
    <p:sldId id="272" r:id="rId9"/>
    <p:sldId id="273" r:id="rId10"/>
    <p:sldId id="274" r:id="rId11"/>
    <p:sldId id="264" r:id="rId12"/>
    <p:sldId id="275" r:id="rId13"/>
    <p:sldId id="269" r:id="rId14"/>
    <p:sldId id="27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A186C-1696-A88B-9499-0F914043CD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9389521-269E-DD6E-90BB-7897A02AD9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1590B2-7E70-7B80-D291-DB93040FF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B2E57F-7CF9-D051-6C2F-CD46A8FEF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040A1AE-BEBF-FC22-C32E-71600840A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125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B1ADF8-0B2D-6A8F-1155-1065DF5CF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8A789B5-B6D6-3445-B412-4505A03BEA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852777-0876-63EC-2CB9-7EC011B76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9B33FB-EA28-524C-BCE2-6F61963A6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755D33-96EB-1A0C-99FF-F74F4B4CC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92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F66254F-7B38-4389-C4AF-02407D6AEA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241AD76-69CA-F044-4303-592B4F5FC2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036ACD-1EDF-50CF-DE42-A26E96A83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73B83C-29CA-7903-DCB7-2780D783C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702184-D34D-63A9-40DA-FE047EF12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149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868DFD-14AC-CF18-C0CF-F47A7D64C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668A4F-F4EC-B9D5-EE71-3065C54934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F4BAA5-7999-FA67-1F41-DEA4AE859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3B4D34-4E17-9EBD-86D8-F2520DFDD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1CE9BE-C26E-404B-6071-189FD6ED9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558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EABB9-88AB-EAFA-D98A-B66D2BD3C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C2EA31E-373B-E0CF-4F35-66B30BFF39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D8E945-F00A-3312-F2FB-2647A749D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74B520-C23E-4677-95C2-4126F785F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8E8AE7-89A1-51D3-146B-0291384DE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974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6C7C41-9D4E-9CB5-72F9-2712B1123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04A8C0-C91C-749F-7972-C571DD8DED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6EC6081-A286-61F4-B7CE-F8C3055767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FD4B89-DA86-15C1-3C63-F94B1A009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04287C-AA9D-D1ED-8BEA-D65473E5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8AE6DAF-F123-39F0-24E6-9667F5E7E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950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333DEB-9C72-6B3D-119F-60E0D3AA8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2F3897B-30BE-46F1-ABEF-F5F9D4E6B4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C33E18E-5756-DB16-E6EE-668261273E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7D3F794-1076-2753-8707-7286EF8480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D98A436-0E65-2A62-8BDD-671888DB1B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8B9F480-A520-5C85-6E86-73519A410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F8DC3F8-0FD4-3F02-701F-853575B06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5F42FEA-FBF7-20D5-B926-4AFF70E04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136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3BFCEE-65B7-C3B4-8A8F-73742477E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7852459-28EA-240E-3D5E-5ACB5CC7B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132E735-B963-46DD-D377-F0253CDA4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C4271E8-832E-4F4D-FB52-9F06B6EC1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283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622B72A-3CED-E148-E7CF-1C49B951F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976AC7E-F983-8BFD-440D-D282FD4E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1275F08-19A0-6E87-1B70-764AB03A5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066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4D242-8162-0818-6FBE-DC81815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D35349-3CC3-E7B7-08C6-E0FB85424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6DA563C-5778-DD41-CB9E-E2856ABEAC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888F4C-2CBE-7AA6-D210-0A25F1ED2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9090FF-2F23-FA34-1A00-8F0E29E71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BC4551-A0A2-88AF-4010-309AFC256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887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55D220-9B62-5B04-5E7D-0B96D2002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675E41-9A80-2979-D151-FFCDE70B63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9655E78-346F-F24B-8EC5-1D13D1AB2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D77AC54-8E2E-7DD4-1244-23500D56C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446321-8861-A076-D40C-AF2EE127C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254579-6FDA-55C4-5CF1-8555F25AC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85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67D4CD-EFC5-7CB8-20F1-31849B003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D5D232-6C87-822A-D327-F1C97A1AF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4D7EDD-9FF3-1CF4-905C-D3C73AC7F2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03CE7-AB37-4C68-A35F-D83FA6A5442A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477948-712C-E78C-080C-C3B974DC49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40BBE0-AD2D-FCEC-C7D6-EF76A72C81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9CCC-8FDD-4A7A-B403-AA2910ACF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50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A4D8F3-7A70-BC96-2E73-18B3A3CFD0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55" r="8757" b="3739"/>
          <a:stretch/>
        </p:blipFill>
        <p:spPr>
          <a:xfrm>
            <a:off x="0" y="2460208"/>
            <a:ext cx="3160177" cy="248384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69C3EA-9779-910B-ED1E-49DB4CDDC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579" y="1021278"/>
            <a:ext cx="3859300" cy="562593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3BFBF6-45F9-6870-A0D0-645222165B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623" r="4260"/>
          <a:stretch/>
        </p:blipFill>
        <p:spPr>
          <a:xfrm>
            <a:off x="6718040" y="641267"/>
            <a:ext cx="3007852" cy="612173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DEA494-F091-13BA-9C84-401B3B1F18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794" t="6061" r="20096" b="4934"/>
          <a:stretch/>
        </p:blipFill>
        <p:spPr>
          <a:xfrm>
            <a:off x="9622612" y="1588325"/>
            <a:ext cx="2569388" cy="504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E3308-E326-A8E9-7C51-A388C1E5B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F9082B-A72C-9C69-A5D7-76062E3B6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83" y="789288"/>
            <a:ext cx="3759797" cy="548088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A55F9A3-9CEC-0345-2392-D83E060D0883}"/>
              </a:ext>
            </a:extLst>
          </p:cNvPr>
          <p:cNvSpPr/>
          <p:nvPr/>
        </p:nvSpPr>
        <p:spPr>
          <a:xfrm>
            <a:off x="4589641" y="2124187"/>
            <a:ext cx="60528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Работа с учебником</a:t>
            </a:r>
          </a:p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стр.48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499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B8B40-4168-BBC4-A7AC-BDBEE6BA5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60C116-5662-706B-FA3E-FF6DA3EB0B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94" t="6061" r="20096" b="4934"/>
          <a:stretch/>
        </p:blipFill>
        <p:spPr>
          <a:xfrm>
            <a:off x="8431481" y="174313"/>
            <a:ext cx="3196125" cy="627440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EBEE29F-6D31-4381-70CC-05A062723D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476"/>
          <a:stretch/>
        </p:blipFill>
        <p:spPr>
          <a:xfrm>
            <a:off x="151046" y="570016"/>
            <a:ext cx="7218947" cy="61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624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AD6D0-50C2-9625-DB3F-C0D63B567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47BE87-53EC-AD8B-ECAB-D909284A61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94" t="6061" r="20096" b="4934"/>
          <a:stretch/>
        </p:blipFill>
        <p:spPr>
          <a:xfrm>
            <a:off x="8431481" y="174313"/>
            <a:ext cx="3196125" cy="627440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117B71-0DE5-6514-5794-5535D5F494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851" y="395977"/>
            <a:ext cx="4541914" cy="60660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9E0E0C-2C0E-5B03-2526-3F7D3150DDE1}"/>
              </a:ext>
            </a:extLst>
          </p:cNvPr>
          <p:cNvSpPr txBox="1"/>
          <p:nvPr/>
        </p:nvSpPr>
        <p:spPr>
          <a:xfrm>
            <a:off x="1671452" y="1752347"/>
            <a:ext cx="60979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 знаю, я умею, я могу»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223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77E2871-877D-7A4D-4A3F-9668936640A7}"/>
              </a:ext>
            </a:extLst>
          </p:cNvPr>
          <p:cNvSpPr/>
          <p:nvPr/>
        </p:nvSpPr>
        <p:spPr>
          <a:xfrm>
            <a:off x="2398816" y="510639"/>
            <a:ext cx="7184571" cy="7481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ИМЯ СУЩЕСТВИТЕЛЬНОЕ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F650E18-933C-F5D7-7CD7-AB84489D8321}"/>
              </a:ext>
            </a:extLst>
          </p:cNvPr>
          <p:cNvSpPr/>
          <p:nvPr/>
        </p:nvSpPr>
        <p:spPr>
          <a:xfrm>
            <a:off x="2481943" y="1710047"/>
            <a:ext cx="7101444" cy="7481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72C2EAF-1E5F-B6C8-D671-2B87DF62006B}"/>
              </a:ext>
            </a:extLst>
          </p:cNvPr>
          <p:cNvSpPr/>
          <p:nvPr/>
        </p:nvSpPr>
        <p:spPr>
          <a:xfrm>
            <a:off x="1401288" y="2909455"/>
            <a:ext cx="2945081" cy="7481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4A9194-7147-EDA1-EF2D-CFBF93C9E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4979" y="2895534"/>
            <a:ext cx="2956816" cy="7620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45C10C-CC54-5C80-FFE2-2A6F9E434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553" y="4546205"/>
            <a:ext cx="2956816" cy="7620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CF4E8-E60E-30E0-F355-7497297BD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4979" y="4553989"/>
            <a:ext cx="2956816" cy="762066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39FCD763-5ABA-D2EA-0078-4966CE6FE027}"/>
              </a:ext>
            </a:extLst>
          </p:cNvPr>
          <p:cNvCxnSpPr/>
          <p:nvPr/>
        </p:nvCxnSpPr>
        <p:spPr>
          <a:xfrm>
            <a:off x="5866410" y="1258784"/>
            <a:ext cx="0" cy="4512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E7EE5E-253A-CA7B-870A-6C1E9850E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1713" y="3669336"/>
            <a:ext cx="464606" cy="11370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4AB1B49-F906-97CC-6CBA-82BEED1F3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3998" y="3669336"/>
            <a:ext cx="393628" cy="114017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D1DAFF0-9301-2B6F-D3ED-F1FCA2246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63018">
            <a:off x="8329838" y="2370931"/>
            <a:ext cx="301918" cy="73890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F87C0A1-C845-CF19-69C5-0F1EA8488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34040">
            <a:off x="3396342" y="2412179"/>
            <a:ext cx="291984" cy="7145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30F4D47-F2B4-C0AF-2DF3-75C071999B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7500" y="2551845"/>
            <a:ext cx="2031184" cy="398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887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B01C8-6303-7908-1E5F-980638A23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091E87-D34D-A7A0-B1D6-9FAD8879B8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55" r="8757" b="3739"/>
          <a:stretch/>
        </p:blipFill>
        <p:spPr>
          <a:xfrm>
            <a:off x="273132" y="3525487"/>
            <a:ext cx="3160177" cy="248384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5C1915-C7CB-6C3B-98A5-7FF71A881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620" y="712519"/>
            <a:ext cx="3859300" cy="56259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15F9219-919C-E2DC-C08D-5389D306B2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794" t="6061" r="20096" b="4934"/>
          <a:stretch/>
        </p:blipFill>
        <p:spPr>
          <a:xfrm>
            <a:off x="9218851" y="1695203"/>
            <a:ext cx="2569388" cy="504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290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59E6FB-C170-D3FB-F33B-4C18BF075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938" y="451261"/>
            <a:ext cx="4107198" cy="42988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CCA84F-3EBC-B4E9-0EA2-74844615CF27}"/>
              </a:ext>
            </a:extLst>
          </p:cNvPr>
          <p:cNvSpPr txBox="1"/>
          <p:nvPr/>
        </p:nvSpPr>
        <p:spPr>
          <a:xfrm>
            <a:off x="1765478" y="5381317"/>
            <a:ext cx="78133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/>
              <a:t>Эдуард Николаевич Успенский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039284-9340-6F12-B361-23717A15A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84" y="267009"/>
            <a:ext cx="1876425" cy="24288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EBADBC4-EACD-0439-D83A-7C1FA1165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5649" y="451262"/>
            <a:ext cx="1885950" cy="24193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186C37E-8258-DD83-7074-2B40A451DA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4224" y="3516642"/>
            <a:ext cx="1857375" cy="24669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7A09FCD-43C9-9F50-53BC-1B91857F53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518" y="2942917"/>
            <a:ext cx="18764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81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BB53E-2C9F-FC07-8EEF-841668149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86A198-4EFA-313F-685E-67BED7CCB2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55" r="8757" b="3739"/>
          <a:stretch/>
        </p:blipFill>
        <p:spPr>
          <a:xfrm>
            <a:off x="273132" y="3525487"/>
            <a:ext cx="3160177" cy="248384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D7D856-11DC-5CF8-5D3A-C2CC635DD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620" y="712519"/>
            <a:ext cx="3859300" cy="56259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6BE3D8-39D1-21B6-CB93-5DCE061B8D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794" t="6061" r="20096" b="4934"/>
          <a:stretch/>
        </p:blipFill>
        <p:spPr>
          <a:xfrm>
            <a:off x="9218851" y="1695203"/>
            <a:ext cx="2569388" cy="504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052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7E54E-2725-38AA-6B2D-863A9F416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01D1CE-9CC1-7432-DE1F-D40CFD19C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28125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F48A4D-D3BE-9914-86BC-A827E35923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55" r="8757" b="3739"/>
          <a:stretch/>
        </p:blipFill>
        <p:spPr>
          <a:xfrm>
            <a:off x="8414743" y="3621973"/>
            <a:ext cx="3943416" cy="30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1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45918-0BBF-2663-A912-5BEF83B10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A8611B-0BD1-5E4C-2870-3E591423FF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55" r="8757" b="3739"/>
          <a:stretch/>
        </p:blipFill>
        <p:spPr>
          <a:xfrm>
            <a:off x="154379" y="2090057"/>
            <a:ext cx="5529848" cy="434637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71CB152-714F-DDE6-7022-5CF4663CD4F8}"/>
              </a:ext>
            </a:extLst>
          </p:cNvPr>
          <p:cNvSpPr/>
          <p:nvPr/>
        </p:nvSpPr>
        <p:spPr>
          <a:xfrm>
            <a:off x="6076473" y="267194"/>
            <a:ext cx="18473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42E170-432D-64F1-730A-202E3EBC9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923" y="232160"/>
            <a:ext cx="4910385" cy="643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485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5646E-5174-8C5A-C794-817245B85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9FAFE0-D544-E1A9-E719-7BA0F96495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55" r="8757" b="3739"/>
          <a:stretch/>
        </p:blipFill>
        <p:spPr>
          <a:xfrm>
            <a:off x="154379" y="2090057"/>
            <a:ext cx="5529848" cy="434637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5A46F63-D22E-C20D-4AC9-5D5A76FF6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967" y="1530687"/>
            <a:ext cx="5060119" cy="506011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6331471-AA7E-81E3-5521-B80C1D1BAAA0}"/>
              </a:ext>
            </a:extLst>
          </p:cNvPr>
          <p:cNvSpPr/>
          <p:nvPr/>
        </p:nvSpPr>
        <p:spPr>
          <a:xfrm>
            <a:off x="6076473" y="267194"/>
            <a:ext cx="18473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6842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DBAF3-178C-994C-92E7-ED3F374AB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BA28E3-3962-7732-330E-7979BD6A5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83" y="789288"/>
            <a:ext cx="3759797" cy="548088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1E18BF-0732-B311-FC45-6AB197E58C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26" t="23685" r="51484" b="19677"/>
          <a:stretch/>
        </p:blipFill>
        <p:spPr>
          <a:xfrm>
            <a:off x="4959205" y="463138"/>
            <a:ext cx="4541676" cy="60682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5640203-2EC6-1C4F-4A07-D99BB101D4F5}"/>
              </a:ext>
            </a:extLst>
          </p:cNvPr>
          <p:cNvSpPr txBox="1"/>
          <p:nvPr/>
        </p:nvSpPr>
        <p:spPr>
          <a:xfrm>
            <a:off x="5245924" y="1757372"/>
            <a:ext cx="60979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 знаю, я умею, я могу»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690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E7C51-6D81-EFBD-0C23-113CB781F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3AEC09-AA23-6A0F-B112-2F128EE30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83" y="789288"/>
            <a:ext cx="3759797" cy="5480883"/>
          </a:xfrm>
          <a:prstGeom prst="rect">
            <a:avLst/>
          </a:prstGeom>
        </p:spPr>
      </p:pic>
      <p:sp>
        <p:nvSpPr>
          <p:cNvPr id="5" name="Свиток: вертикальный 4">
            <a:extLst>
              <a:ext uri="{FF2B5EF4-FFF2-40B4-BE49-F238E27FC236}">
                <a16:creationId xmlns:a16="http://schemas.microsoft.com/office/drawing/2014/main" id="{2CC285D2-086A-BFA6-A3EB-CBEA7C3739D9}"/>
              </a:ext>
            </a:extLst>
          </p:cNvPr>
          <p:cNvSpPr/>
          <p:nvPr/>
        </p:nvSpPr>
        <p:spPr>
          <a:xfrm>
            <a:off x="4928260" y="570016"/>
            <a:ext cx="5949537" cy="5700155"/>
          </a:xfrm>
          <a:prstGeom prst="vertic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9E2373-1184-B4D5-78F1-90E72757D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286" y="1481721"/>
            <a:ext cx="3526014" cy="44965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3424B4-8B1D-CB92-5435-B602F6D5F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4376" y="1374370"/>
            <a:ext cx="926672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64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8DF49-CEC0-C724-5009-7D3410C3E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D74866-AE23-9D1F-06D1-7C599EC7A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83" y="789288"/>
            <a:ext cx="3759797" cy="54808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E306D7-2DE3-A0D3-F519-FC4F9E8804C3}"/>
              </a:ext>
            </a:extLst>
          </p:cNvPr>
          <p:cNvSpPr txBox="1"/>
          <p:nvPr/>
        </p:nvSpPr>
        <p:spPr>
          <a:xfrm>
            <a:off x="4484716" y="1840676"/>
            <a:ext cx="730121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имена существительные называются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одушевленными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имена существительные называются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неодушевленными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интересном факте вы узнали?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49302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50</Words>
  <Application>Microsoft Office PowerPoint</Application>
  <PresentationFormat>Широкоэкранный</PresentationFormat>
  <Paragraphs>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2024-02-16T15:54:46Z</dcterms:created>
  <dcterms:modified xsi:type="dcterms:W3CDTF">2024-02-26T12:02:24Z</dcterms:modified>
</cp:coreProperties>
</file>