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6" r:id="rId1"/>
  </p:sldMasterIdLst>
  <p:notesMasterIdLst>
    <p:notesMasterId r:id="rId28"/>
  </p:notesMasterIdLst>
  <p:sldIdLst>
    <p:sldId id="257" r:id="rId2"/>
    <p:sldId id="315" r:id="rId3"/>
    <p:sldId id="290" r:id="rId4"/>
    <p:sldId id="292" r:id="rId5"/>
    <p:sldId id="261" r:id="rId6"/>
    <p:sldId id="289" r:id="rId7"/>
    <p:sldId id="293" r:id="rId8"/>
    <p:sldId id="294" r:id="rId9"/>
    <p:sldId id="295" r:id="rId10"/>
    <p:sldId id="297" r:id="rId11"/>
    <p:sldId id="301" r:id="rId12"/>
    <p:sldId id="302" r:id="rId13"/>
    <p:sldId id="296" r:id="rId14"/>
    <p:sldId id="299" r:id="rId15"/>
    <p:sldId id="309" r:id="rId16"/>
    <p:sldId id="304" r:id="rId17"/>
    <p:sldId id="307" r:id="rId18"/>
    <p:sldId id="303" r:id="rId19"/>
    <p:sldId id="306" r:id="rId20"/>
    <p:sldId id="291" r:id="rId21"/>
    <p:sldId id="310" r:id="rId22"/>
    <p:sldId id="311" r:id="rId23"/>
    <p:sldId id="312" r:id="rId24"/>
    <p:sldId id="313" r:id="rId25"/>
    <p:sldId id="314" r:id="rId26"/>
    <p:sldId id="318" r:id="rId27"/>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F6FC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3B4B98B0-60AC-42C2-AFA5-B58CD77FA1E5}" styleName="Светлый стиль 1 — акцент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Светлый стиль 1 — акцент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Средний стиль 1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E25E649-3F16-4E02-A733-19D2CDBF48F0}" styleName="Средний стиль 3 — акцент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157"/>
    <p:restoredTop sz="91466" autoAdjust="0"/>
  </p:normalViewPr>
  <p:slideViewPr>
    <p:cSldViewPr>
      <p:cViewPr>
        <p:scale>
          <a:sx n="58" d="100"/>
          <a:sy n="58" d="100"/>
        </p:scale>
        <p:origin x="-1380" y="-312"/>
      </p:cViewPr>
      <p:guideLst>
        <p:guide orient="horz" pos="2160"/>
        <p:guide pos="3840"/>
      </p:guideLst>
    </p:cSldViewPr>
  </p:slideViewPr>
  <p:notesTextViewPr>
    <p:cViewPr>
      <p:scale>
        <a:sx n="1" d="1"/>
        <a:sy n="1" d="1"/>
      </p:scale>
      <p:origin x="0" y="0"/>
    </p:cViewPr>
  </p:notesTextViewPr>
  <p:gridSpacing cx="45000" cy="450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01D6DAA-6849-474E-988D-8904F526557C}" type="datetimeFigureOut">
              <a:rPr lang="ru-RU" smtClean="0"/>
              <a:t>14.09.2021</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0DF7E03-E820-4980-B4FE-DBD856BAFABC}" type="slidenum">
              <a:rPr lang="ru-RU" smtClean="0"/>
              <a:t>‹#›</a:t>
            </a:fld>
            <a:endParaRPr lang="ru-RU"/>
          </a:p>
        </p:txBody>
      </p:sp>
    </p:spTree>
    <p:extLst>
      <p:ext uri="{BB962C8B-B14F-4D97-AF65-F5344CB8AC3E}">
        <p14:creationId xmlns:p14="http://schemas.microsoft.com/office/powerpoint/2010/main" val="40182814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80DF7E03-E820-4980-B4FE-DBD856BAFABC}" type="slidenum">
              <a:rPr lang="ru-RU" smtClean="0"/>
              <a:t>1</a:t>
            </a:fld>
            <a:endParaRPr lang="ru-RU"/>
          </a:p>
        </p:txBody>
      </p:sp>
    </p:spTree>
    <p:extLst>
      <p:ext uri="{BB962C8B-B14F-4D97-AF65-F5344CB8AC3E}">
        <p14:creationId xmlns:p14="http://schemas.microsoft.com/office/powerpoint/2010/main" val="42572611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80DF7E03-E820-4980-B4FE-DBD856BAFABC}" type="slidenum">
              <a:rPr lang="ru-RU" smtClean="0"/>
              <a:t>11</a:t>
            </a:fld>
            <a:endParaRPr lang="ru-RU"/>
          </a:p>
        </p:txBody>
      </p:sp>
    </p:spTree>
    <p:extLst>
      <p:ext uri="{BB962C8B-B14F-4D97-AF65-F5344CB8AC3E}">
        <p14:creationId xmlns:p14="http://schemas.microsoft.com/office/powerpoint/2010/main" val="18093192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450215" algn="just">
              <a:spcAft>
                <a:spcPts val="1000"/>
              </a:spcAft>
            </a:pPr>
            <a:endParaRPr lang="ru-RU" sz="1800" kern="50" dirty="0">
              <a:solidFill>
                <a:srgbClr val="000000"/>
              </a:solidFill>
              <a:effectLst/>
              <a:latin typeface="Times New Roman" panose="02020603050405020304" pitchFamily="18" charset="0"/>
              <a:ea typeface="Arial" panose="020B0604020202020204" pitchFamily="34" charset="0"/>
              <a:cs typeface="Liberation Serif"/>
            </a:endParaRPr>
          </a:p>
          <a:p>
            <a:endParaRPr lang="ru-RU" dirty="0"/>
          </a:p>
        </p:txBody>
      </p:sp>
      <p:sp>
        <p:nvSpPr>
          <p:cNvPr id="4" name="Номер слайда 3"/>
          <p:cNvSpPr>
            <a:spLocks noGrp="1"/>
          </p:cNvSpPr>
          <p:nvPr>
            <p:ph type="sldNum" sz="quarter" idx="5"/>
          </p:nvPr>
        </p:nvSpPr>
        <p:spPr/>
        <p:txBody>
          <a:bodyPr/>
          <a:lstStyle/>
          <a:p>
            <a:fld id="{80DF7E03-E820-4980-B4FE-DBD856BAFABC}" type="slidenum">
              <a:rPr lang="ru-RU" smtClean="0"/>
              <a:t>12</a:t>
            </a:fld>
            <a:endParaRPr lang="ru-RU"/>
          </a:p>
        </p:txBody>
      </p:sp>
    </p:spTree>
    <p:extLst>
      <p:ext uri="{BB962C8B-B14F-4D97-AF65-F5344CB8AC3E}">
        <p14:creationId xmlns:p14="http://schemas.microsoft.com/office/powerpoint/2010/main" val="37420796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80DF7E03-E820-4980-B4FE-DBD856BAFABC}" type="slidenum">
              <a:rPr lang="ru-RU" smtClean="0"/>
              <a:t>13</a:t>
            </a:fld>
            <a:endParaRPr lang="ru-RU"/>
          </a:p>
        </p:txBody>
      </p:sp>
    </p:spTree>
    <p:extLst>
      <p:ext uri="{BB962C8B-B14F-4D97-AF65-F5344CB8AC3E}">
        <p14:creationId xmlns:p14="http://schemas.microsoft.com/office/powerpoint/2010/main" val="18887825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450215" algn="just" defTabSz="914400" rtl="0" eaLnBrk="1" fontAlgn="auto" latinLnBrk="0" hangingPunct="1">
              <a:lnSpc>
                <a:spcPct val="100000"/>
              </a:lnSpc>
              <a:spcBef>
                <a:spcPts val="0"/>
              </a:spcBef>
              <a:spcAft>
                <a:spcPts val="1000"/>
              </a:spcAft>
              <a:buClrTx/>
              <a:buSzTx/>
              <a:buFontTx/>
              <a:buNone/>
              <a:tabLst/>
              <a:defRPr/>
            </a:pPr>
            <a:endParaRPr lang="ru-RU" sz="1800" kern="50" dirty="0">
              <a:solidFill>
                <a:srgbClr val="000000"/>
              </a:solidFill>
              <a:effectLst/>
              <a:latin typeface="Times New Roman" panose="02020603050405020304" pitchFamily="18" charset="0"/>
              <a:ea typeface="Arial" panose="020B0604020202020204" pitchFamily="34" charset="0"/>
              <a:cs typeface="Liberation Serif"/>
            </a:endParaRPr>
          </a:p>
        </p:txBody>
      </p:sp>
      <p:sp>
        <p:nvSpPr>
          <p:cNvPr id="4" name="Номер слайда 3"/>
          <p:cNvSpPr>
            <a:spLocks noGrp="1"/>
          </p:cNvSpPr>
          <p:nvPr>
            <p:ph type="sldNum" sz="quarter" idx="5"/>
          </p:nvPr>
        </p:nvSpPr>
        <p:spPr/>
        <p:txBody>
          <a:bodyPr/>
          <a:lstStyle/>
          <a:p>
            <a:fld id="{80DF7E03-E820-4980-B4FE-DBD856BAFABC}" type="slidenum">
              <a:rPr lang="ru-RU" smtClean="0"/>
              <a:t>14</a:t>
            </a:fld>
            <a:endParaRPr lang="ru-RU"/>
          </a:p>
        </p:txBody>
      </p:sp>
    </p:spTree>
    <p:extLst>
      <p:ext uri="{BB962C8B-B14F-4D97-AF65-F5344CB8AC3E}">
        <p14:creationId xmlns:p14="http://schemas.microsoft.com/office/powerpoint/2010/main" val="33526315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80DF7E03-E820-4980-B4FE-DBD856BAFABC}" type="slidenum">
              <a:rPr lang="ru-RU" smtClean="0"/>
              <a:t>15</a:t>
            </a:fld>
            <a:endParaRPr lang="ru-RU"/>
          </a:p>
        </p:txBody>
      </p:sp>
    </p:spTree>
    <p:extLst>
      <p:ext uri="{BB962C8B-B14F-4D97-AF65-F5344CB8AC3E}">
        <p14:creationId xmlns:p14="http://schemas.microsoft.com/office/powerpoint/2010/main" val="11232627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ru-RU" dirty="0"/>
          </a:p>
        </p:txBody>
      </p:sp>
      <p:sp>
        <p:nvSpPr>
          <p:cNvPr id="4" name="Номер слайда 3"/>
          <p:cNvSpPr>
            <a:spLocks noGrp="1"/>
          </p:cNvSpPr>
          <p:nvPr>
            <p:ph type="sldNum" sz="quarter" idx="5"/>
          </p:nvPr>
        </p:nvSpPr>
        <p:spPr/>
        <p:txBody>
          <a:bodyPr/>
          <a:lstStyle/>
          <a:p>
            <a:fld id="{80DF7E03-E820-4980-B4FE-DBD856BAFABC}" type="slidenum">
              <a:rPr lang="ru-RU" smtClean="0"/>
              <a:t>16</a:t>
            </a:fld>
            <a:endParaRPr lang="ru-RU"/>
          </a:p>
        </p:txBody>
      </p:sp>
    </p:spTree>
    <p:extLst>
      <p:ext uri="{BB962C8B-B14F-4D97-AF65-F5344CB8AC3E}">
        <p14:creationId xmlns:p14="http://schemas.microsoft.com/office/powerpoint/2010/main" val="35811400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ru-RU" dirty="0"/>
          </a:p>
        </p:txBody>
      </p:sp>
      <p:sp>
        <p:nvSpPr>
          <p:cNvPr id="4" name="Номер слайда 3"/>
          <p:cNvSpPr>
            <a:spLocks noGrp="1"/>
          </p:cNvSpPr>
          <p:nvPr>
            <p:ph type="sldNum" sz="quarter" idx="5"/>
          </p:nvPr>
        </p:nvSpPr>
        <p:spPr/>
        <p:txBody>
          <a:bodyPr/>
          <a:lstStyle/>
          <a:p>
            <a:fld id="{80DF7E03-E820-4980-B4FE-DBD856BAFABC}" type="slidenum">
              <a:rPr lang="ru-RU" smtClean="0"/>
              <a:t>17</a:t>
            </a:fld>
            <a:endParaRPr lang="ru-RU"/>
          </a:p>
        </p:txBody>
      </p:sp>
    </p:spTree>
    <p:extLst>
      <p:ext uri="{BB962C8B-B14F-4D97-AF65-F5344CB8AC3E}">
        <p14:creationId xmlns:p14="http://schemas.microsoft.com/office/powerpoint/2010/main" val="20534835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80DF7E03-E820-4980-B4FE-DBD856BAFABC}" type="slidenum">
              <a:rPr lang="ru-RU" smtClean="0"/>
              <a:t>18</a:t>
            </a:fld>
            <a:endParaRPr lang="ru-RU"/>
          </a:p>
        </p:txBody>
      </p:sp>
    </p:spTree>
    <p:extLst>
      <p:ext uri="{BB962C8B-B14F-4D97-AF65-F5344CB8AC3E}">
        <p14:creationId xmlns:p14="http://schemas.microsoft.com/office/powerpoint/2010/main" val="5157028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80DF7E03-E820-4980-B4FE-DBD856BAFABC}" type="slidenum">
              <a:rPr lang="ru-RU" smtClean="0"/>
              <a:t>19</a:t>
            </a:fld>
            <a:endParaRPr lang="ru-RU"/>
          </a:p>
        </p:txBody>
      </p:sp>
    </p:spTree>
    <p:extLst>
      <p:ext uri="{BB962C8B-B14F-4D97-AF65-F5344CB8AC3E}">
        <p14:creationId xmlns:p14="http://schemas.microsoft.com/office/powerpoint/2010/main" val="25168465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80DF7E03-E820-4980-B4FE-DBD856BAFABC}" type="slidenum">
              <a:rPr lang="ru-RU" smtClean="0"/>
              <a:t>20</a:t>
            </a:fld>
            <a:endParaRPr lang="ru-RU"/>
          </a:p>
        </p:txBody>
      </p:sp>
    </p:spTree>
    <p:extLst>
      <p:ext uri="{BB962C8B-B14F-4D97-AF65-F5344CB8AC3E}">
        <p14:creationId xmlns:p14="http://schemas.microsoft.com/office/powerpoint/2010/main" val="32356594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80DF7E03-E820-4980-B4FE-DBD856BAFABC}" type="slidenum">
              <a:rPr lang="ru-RU" smtClean="0"/>
              <a:t>3</a:t>
            </a:fld>
            <a:endParaRPr lang="ru-RU"/>
          </a:p>
        </p:txBody>
      </p:sp>
    </p:spTree>
    <p:extLst>
      <p:ext uri="{BB962C8B-B14F-4D97-AF65-F5344CB8AC3E}">
        <p14:creationId xmlns:p14="http://schemas.microsoft.com/office/powerpoint/2010/main" val="16374618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80DF7E03-E820-4980-B4FE-DBD856BAFABC}" type="slidenum">
              <a:rPr lang="ru-RU" smtClean="0">
                <a:solidFill>
                  <a:prstClr val="black"/>
                </a:solidFill>
              </a:rPr>
              <a:pPr/>
              <a:t>21</a:t>
            </a:fld>
            <a:endParaRPr lang="ru-RU">
              <a:solidFill>
                <a:prstClr val="black"/>
              </a:solidFill>
            </a:endParaRPr>
          </a:p>
        </p:txBody>
      </p:sp>
    </p:spTree>
    <p:extLst>
      <p:ext uri="{BB962C8B-B14F-4D97-AF65-F5344CB8AC3E}">
        <p14:creationId xmlns:p14="http://schemas.microsoft.com/office/powerpoint/2010/main" val="32356594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80DF7E03-E820-4980-B4FE-DBD856BAFABC}" type="slidenum">
              <a:rPr lang="ru-RU" smtClean="0">
                <a:solidFill>
                  <a:prstClr val="black"/>
                </a:solidFill>
              </a:rPr>
              <a:pPr/>
              <a:t>22</a:t>
            </a:fld>
            <a:endParaRPr lang="ru-RU">
              <a:solidFill>
                <a:prstClr val="black"/>
              </a:solidFill>
            </a:endParaRPr>
          </a:p>
        </p:txBody>
      </p:sp>
    </p:spTree>
    <p:extLst>
      <p:ext uri="{BB962C8B-B14F-4D97-AF65-F5344CB8AC3E}">
        <p14:creationId xmlns:p14="http://schemas.microsoft.com/office/powerpoint/2010/main" val="32356594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80DF7E03-E820-4980-B4FE-DBD856BAFABC}" type="slidenum">
              <a:rPr lang="ru-RU" smtClean="0">
                <a:solidFill>
                  <a:prstClr val="black"/>
                </a:solidFill>
              </a:rPr>
              <a:pPr/>
              <a:t>23</a:t>
            </a:fld>
            <a:endParaRPr lang="ru-RU">
              <a:solidFill>
                <a:prstClr val="black"/>
              </a:solidFill>
            </a:endParaRPr>
          </a:p>
        </p:txBody>
      </p:sp>
    </p:spTree>
    <p:extLst>
      <p:ext uri="{BB962C8B-B14F-4D97-AF65-F5344CB8AC3E}">
        <p14:creationId xmlns:p14="http://schemas.microsoft.com/office/powerpoint/2010/main" val="32356594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80DF7E03-E820-4980-B4FE-DBD856BAFABC}" type="slidenum">
              <a:rPr lang="ru-RU" smtClean="0">
                <a:solidFill>
                  <a:prstClr val="black"/>
                </a:solidFill>
              </a:rPr>
              <a:pPr/>
              <a:t>24</a:t>
            </a:fld>
            <a:endParaRPr lang="ru-RU">
              <a:solidFill>
                <a:prstClr val="black"/>
              </a:solidFill>
            </a:endParaRPr>
          </a:p>
        </p:txBody>
      </p:sp>
    </p:spTree>
    <p:extLst>
      <p:ext uri="{BB962C8B-B14F-4D97-AF65-F5344CB8AC3E}">
        <p14:creationId xmlns:p14="http://schemas.microsoft.com/office/powerpoint/2010/main" val="32356594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80DF7E03-E820-4980-B4FE-DBD856BAFABC}" type="slidenum">
              <a:rPr lang="ru-RU" smtClean="0">
                <a:solidFill>
                  <a:prstClr val="black"/>
                </a:solidFill>
              </a:rPr>
              <a:pPr/>
              <a:t>25</a:t>
            </a:fld>
            <a:endParaRPr lang="ru-RU">
              <a:solidFill>
                <a:prstClr val="black"/>
              </a:solidFill>
            </a:endParaRPr>
          </a:p>
        </p:txBody>
      </p:sp>
    </p:spTree>
    <p:extLst>
      <p:ext uri="{BB962C8B-B14F-4D97-AF65-F5344CB8AC3E}">
        <p14:creationId xmlns:p14="http://schemas.microsoft.com/office/powerpoint/2010/main" val="32356594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80DF7E03-E820-4980-B4FE-DBD856BAFABC}" type="slidenum">
              <a:rPr lang="ru-RU" smtClean="0"/>
              <a:t>4</a:t>
            </a:fld>
            <a:endParaRPr lang="ru-RU"/>
          </a:p>
        </p:txBody>
      </p:sp>
    </p:spTree>
    <p:extLst>
      <p:ext uri="{BB962C8B-B14F-4D97-AF65-F5344CB8AC3E}">
        <p14:creationId xmlns:p14="http://schemas.microsoft.com/office/powerpoint/2010/main" val="8424272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80DF7E03-E820-4980-B4FE-DBD856BAFABC}" type="slidenum">
              <a:rPr lang="ru-RU" smtClean="0"/>
              <a:t>5</a:t>
            </a:fld>
            <a:endParaRPr lang="ru-RU"/>
          </a:p>
        </p:txBody>
      </p:sp>
    </p:spTree>
    <p:extLst>
      <p:ext uri="{BB962C8B-B14F-4D97-AF65-F5344CB8AC3E}">
        <p14:creationId xmlns:p14="http://schemas.microsoft.com/office/powerpoint/2010/main" val="11517910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80DF7E03-E820-4980-B4FE-DBD856BAFABC}" type="slidenum">
              <a:rPr lang="ru-RU" smtClean="0"/>
              <a:t>6</a:t>
            </a:fld>
            <a:endParaRPr lang="ru-RU"/>
          </a:p>
        </p:txBody>
      </p:sp>
    </p:spTree>
    <p:extLst>
      <p:ext uri="{BB962C8B-B14F-4D97-AF65-F5344CB8AC3E}">
        <p14:creationId xmlns:p14="http://schemas.microsoft.com/office/powerpoint/2010/main" val="39352470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80DF7E03-E820-4980-B4FE-DBD856BAFABC}" type="slidenum">
              <a:rPr lang="ru-RU" smtClean="0"/>
              <a:t>7</a:t>
            </a:fld>
            <a:endParaRPr lang="ru-RU"/>
          </a:p>
        </p:txBody>
      </p:sp>
    </p:spTree>
    <p:extLst>
      <p:ext uri="{BB962C8B-B14F-4D97-AF65-F5344CB8AC3E}">
        <p14:creationId xmlns:p14="http://schemas.microsoft.com/office/powerpoint/2010/main" val="20426027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80DF7E03-E820-4980-B4FE-DBD856BAFABC}" type="slidenum">
              <a:rPr lang="ru-RU" smtClean="0"/>
              <a:t>8</a:t>
            </a:fld>
            <a:endParaRPr lang="ru-RU"/>
          </a:p>
        </p:txBody>
      </p:sp>
    </p:spTree>
    <p:extLst>
      <p:ext uri="{BB962C8B-B14F-4D97-AF65-F5344CB8AC3E}">
        <p14:creationId xmlns:p14="http://schemas.microsoft.com/office/powerpoint/2010/main" val="35744963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80DF7E03-E820-4980-B4FE-DBD856BAFABC}" type="slidenum">
              <a:rPr lang="ru-RU" smtClean="0"/>
              <a:t>9</a:t>
            </a:fld>
            <a:endParaRPr lang="ru-RU"/>
          </a:p>
        </p:txBody>
      </p:sp>
    </p:spTree>
    <p:extLst>
      <p:ext uri="{BB962C8B-B14F-4D97-AF65-F5344CB8AC3E}">
        <p14:creationId xmlns:p14="http://schemas.microsoft.com/office/powerpoint/2010/main" val="5266629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80DF7E03-E820-4980-B4FE-DBD856BAFABC}" type="slidenum">
              <a:rPr lang="ru-RU" smtClean="0"/>
              <a:t>10</a:t>
            </a:fld>
            <a:endParaRPr lang="ru-RU"/>
          </a:p>
        </p:txBody>
      </p:sp>
    </p:spTree>
    <p:extLst>
      <p:ext uri="{BB962C8B-B14F-4D97-AF65-F5344CB8AC3E}">
        <p14:creationId xmlns:p14="http://schemas.microsoft.com/office/powerpoint/2010/main" val="175800980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0" name="Прямоугольный треугольник 9"/>
          <p:cNvSpPr/>
          <p:nvPr/>
        </p:nvSpPr>
        <p:spPr>
          <a:xfrm>
            <a:off x="-2" y="4664147"/>
            <a:ext cx="12201452"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Заголовок 8"/>
          <p:cNvSpPr>
            <a:spLocks noGrp="1"/>
          </p:cNvSpPr>
          <p:nvPr>
            <p:ph type="ctrTitle"/>
          </p:nvPr>
        </p:nvSpPr>
        <p:spPr>
          <a:xfrm>
            <a:off x="914400" y="1752602"/>
            <a:ext cx="103632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914400" y="3611607"/>
            <a:ext cx="103632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grpSp>
        <p:nvGrpSpPr>
          <p:cNvPr id="2" name="Группа 1"/>
          <p:cNvGrpSpPr/>
          <p:nvPr/>
        </p:nvGrpSpPr>
        <p:grpSpPr>
          <a:xfrm>
            <a:off x="-5019" y="4953000"/>
            <a:ext cx="12197020" cy="1912088"/>
            <a:chOff x="-3765" y="4832896"/>
            <a:chExt cx="9147765" cy="2032192"/>
          </a:xfrm>
        </p:grpSpPr>
        <p:sp>
          <p:nvSpPr>
            <p:cNvPr id="7" name="Полилиния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Полилиния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Полилиния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Прямая соединительная линия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Дата 29"/>
          <p:cNvSpPr>
            <a:spLocks noGrp="1"/>
          </p:cNvSpPr>
          <p:nvPr>
            <p:ph type="dt" sz="half" idx="10"/>
          </p:nvPr>
        </p:nvSpPr>
        <p:spPr/>
        <p:txBody>
          <a:bodyPr/>
          <a:lstStyle>
            <a:lvl1pPr>
              <a:defRPr>
                <a:solidFill>
                  <a:srgbClr val="FFFFFF"/>
                </a:solidFill>
              </a:defRPr>
            </a:lvl1pPr>
            <a:extLst/>
          </a:lstStyle>
          <a:p>
            <a:fld id="{B1DED86D-8850-4174-A513-3260C86269E2}" type="datetimeFigureOut">
              <a:rPr lang="ru-RU" smtClean="0"/>
              <a:t>14.09.2021</a:t>
            </a:fld>
            <a:endParaRPr lang="ru-RU"/>
          </a:p>
        </p:txBody>
      </p:sp>
      <p:sp>
        <p:nvSpPr>
          <p:cNvPr id="19"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endParaRPr lang="ru-RU"/>
          </a:p>
        </p:txBody>
      </p:sp>
      <p:sp>
        <p:nvSpPr>
          <p:cNvPr id="27" name="Номер слайда 26"/>
          <p:cNvSpPr>
            <a:spLocks noGrp="1"/>
          </p:cNvSpPr>
          <p:nvPr>
            <p:ph type="sldNum" sz="quarter" idx="12"/>
          </p:nvPr>
        </p:nvSpPr>
        <p:spPr/>
        <p:txBody>
          <a:bodyPr/>
          <a:lstStyle>
            <a:lvl1pPr>
              <a:defRPr>
                <a:solidFill>
                  <a:srgbClr val="FFFFFF"/>
                </a:solidFill>
              </a:defRPr>
            </a:lvl1pPr>
            <a:extLst/>
          </a:lstStyle>
          <a:p>
            <a:fld id="{9E3A8B99-88B1-403C-9DBC-6EC1D179C5A3}" type="slidenum">
              <a:rPr lang="ru-RU" smtClean="0"/>
              <a:t>‹#›</a:t>
            </a:fld>
            <a:endParaRPr lang="ru-RU"/>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609600" y="1481330"/>
            <a:ext cx="10972800" cy="438607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1DED86D-8850-4174-A513-3260C86269E2}" type="datetimeFigureOut">
              <a:rPr lang="ru-RU" smtClean="0"/>
              <a:t>14.09.2021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9E3A8B99-88B1-403C-9DBC-6EC1D179C5A3}" type="slidenum">
              <a:rPr lang="ru-RU" smtClean="0"/>
              <a:t>‹#›</a:t>
            </a:fld>
            <a:endParaRPr lang="ru-RU"/>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9125351" y="274641"/>
            <a:ext cx="2369960" cy="5592761"/>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609600" y="274641"/>
            <a:ext cx="8432800" cy="5592760"/>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1DED86D-8850-4174-A513-3260C86269E2}" type="datetimeFigureOut">
              <a:rPr lang="ru-RU" smtClean="0"/>
              <a:t>14.09.2021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9E3A8B99-88B1-403C-9DBC-6EC1D179C5A3}" type="slidenum">
              <a:rPr lang="ru-RU" smtClean="0"/>
              <a:t>‹#›</a:t>
            </a:fld>
            <a:endParaRPr lang="ru-RU"/>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Заголовок и объект">
    <p:spTree>
      <p:nvGrpSpPr>
        <p:cNvPr id="1" name=""/>
        <p:cNvGrpSpPr/>
        <p:nvPr/>
      </p:nvGrpSpPr>
      <p:grpSpPr>
        <a:xfrm>
          <a:off x="0" y="0"/>
          <a:ext cx="0" cy="0"/>
          <a:chOff x="0" y="0"/>
          <a:chExt cx="0" cy="0"/>
        </a:xfrm>
      </p:grpSpPr>
      <p:sp>
        <p:nvSpPr>
          <p:cNvPr id="9" name="Прямоугольник 8">
            <a:extLst>
              <a:ext uri="{FF2B5EF4-FFF2-40B4-BE49-F238E27FC236}">
                <a16:creationId xmlns:a16="http://schemas.microsoft.com/office/drawing/2014/main" xmlns="" id="{24B881EB-1784-473B-8081-FDC8508B7613}"/>
              </a:ext>
            </a:extLst>
          </p:cNvPr>
          <p:cNvSpPr/>
          <p:nvPr userDrawn="1"/>
        </p:nvSpPr>
        <p:spPr>
          <a:xfrm>
            <a:off x="0" y="0"/>
            <a:ext cx="12192000" cy="9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accent1"/>
              </a:solidFill>
            </a:endParaRPr>
          </a:p>
        </p:txBody>
      </p:sp>
      <p:sp>
        <p:nvSpPr>
          <p:cNvPr id="10" name="Прямоугольник 9">
            <a:extLst>
              <a:ext uri="{FF2B5EF4-FFF2-40B4-BE49-F238E27FC236}">
                <a16:creationId xmlns:a16="http://schemas.microsoft.com/office/drawing/2014/main" xmlns="" id="{B119E31C-4778-49B4-88E9-494EF71DCCA4}"/>
              </a:ext>
            </a:extLst>
          </p:cNvPr>
          <p:cNvSpPr/>
          <p:nvPr userDrawn="1"/>
        </p:nvSpPr>
        <p:spPr>
          <a:xfrm>
            <a:off x="0" y="6759000"/>
            <a:ext cx="12192000" cy="9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accent1"/>
              </a:solidFill>
            </a:endParaRPr>
          </a:p>
        </p:txBody>
      </p:sp>
      <p:grpSp>
        <p:nvGrpSpPr>
          <p:cNvPr id="11" name="Группа 10">
            <a:extLst>
              <a:ext uri="{FF2B5EF4-FFF2-40B4-BE49-F238E27FC236}">
                <a16:creationId xmlns:a16="http://schemas.microsoft.com/office/drawing/2014/main" xmlns="" id="{AB8690DA-5449-464D-80A9-DCC9C148D31F}"/>
              </a:ext>
            </a:extLst>
          </p:cNvPr>
          <p:cNvGrpSpPr/>
          <p:nvPr userDrawn="1"/>
        </p:nvGrpSpPr>
        <p:grpSpPr>
          <a:xfrm>
            <a:off x="9347250" y="37980"/>
            <a:ext cx="2844750" cy="286020"/>
            <a:chOff x="9347250" y="37980"/>
            <a:chExt cx="2844750" cy="286020"/>
          </a:xfrm>
          <a:solidFill>
            <a:schemeClr val="accent1"/>
          </a:solidFill>
        </p:grpSpPr>
        <p:sp>
          <p:nvSpPr>
            <p:cNvPr id="12" name="Прямоугольник 11">
              <a:extLst>
                <a:ext uri="{FF2B5EF4-FFF2-40B4-BE49-F238E27FC236}">
                  <a16:creationId xmlns:a16="http://schemas.microsoft.com/office/drawing/2014/main" xmlns="" id="{315118C4-713A-4AB9-B08B-BD62864C2E6A}"/>
                </a:ext>
              </a:extLst>
            </p:cNvPr>
            <p:cNvSpPr/>
            <p:nvPr userDrawn="1"/>
          </p:nvSpPr>
          <p:spPr>
            <a:xfrm>
              <a:off x="9651000" y="49500"/>
              <a:ext cx="2541000" cy="2745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accent1"/>
                </a:solidFill>
              </a:endParaRPr>
            </a:p>
          </p:txBody>
        </p:sp>
        <p:sp>
          <p:nvSpPr>
            <p:cNvPr id="13" name="Блок-схема: объединение 12">
              <a:extLst>
                <a:ext uri="{FF2B5EF4-FFF2-40B4-BE49-F238E27FC236}">
                  <a16:creationId xmlns:a16="http://schemas.microsoft.com/office/drawing/2014/main" xmlns="" id="{A0898C5B-FFF0-4624-824E-84E4C17CBB18}"/>
                </a:ext>
              </a:extLst>
            </p:cNvPr>
            <p:cNvSpPr/>
            <p:nvPr userDrawn="1"/>
          </p:nvSpPr>
          <p:spPr>
            <a:xfrm>
              <a:off x="9347250" y="37980"/>
              <a:ext cx="607500" cy="274500"/>
            </a:xfrm>
            <a:prstGeom prst="flowChartMerg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accent1"/>
                </a:solidFill>
              </a:endParaRPr>
            </a:p>
          </p:txBody>
        </p:sp>
      </p:grpSp>
      <p:grpSp>
        <p:nvGrpSpPr>
          <p:cNvPr id="14" name="Группа 13">
            <a:extLst>
              <a:ext uri="{FF2B5EF4-FFF2-40B4-BE49-F238E27FC236}">
                <a16:creationId xmlns:a16="http://schemas.microsoft.com/office/drawing/2014/main" xmlns="" id="{7BCAD506-BA00-4E33-B68C-E5911E34BEAB}"/>
              </a:ext>
            </a:extLst>
          </p:cNvPr>
          <p:cNvGrpSpPr/>
          <p:nvPr userDrawn="1"/>
        </p:nvGrpSpPr>
        <p:grpSpPr>
          <a:xfrm>
            <a:off x="-35250" y="6583500"/>
            <a:ext cx="2844750" cy="274500"/>
            <a:chOff x="-35250" y="6583500"/>
            <a:chExt cx="2844750" cy="274500"/>
          </a:xfrm>
          <a:solidFill>
            <a:schemeClr val="accent1"/>
          </a:solidFill>
        </p:grpSpPr>
        <p:sp>
          <p:nvSpPr>
            <p:cNvPr id="15" name="Прямоугольник 14">
              <a:extLst>
                <a:ext uri="{FF2B5EF4-FFF2-40B4-BE49-F238E27FC236}">
                  <a16:creationId xmlns:a16="http://schemas.microsoft.com/office/drawing/2014/main" xmlns="" id="{501341E1-EFB0-48B5-8780-45599BABAF41}"/>
                </a:ext>
              </a:extLst>
            </p:cNvPr>
            <p:cNvSpPr/>
            <p:nvPr userDrawn="1"/>
          </p:nvSpPr>
          <p:spPr>
            <a:xfrm>
              <a:off x="-35250" y="6583500"/>
              <a:ext cx="2541000" cy="2745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accent1"/>
                </a:solidFill>
              </a:endParaRPr>
            </a:p>
          </p:txBody>
        </p:sp>
        <p:sp>
          <p:nvSpPr>
            <p:cNvPr id="16" name="Блок-схема: объединение 15">
              <a:extLst>
                <a:ext uri="{FF2B5EF4-FFF2-40B4-BE49-F238E27FC236}">
                  <a16:creationId xmlns:a16="http://schemas.microsoft.com/office/drawing/2014/main" xmlns="" id="{DE8C835F-D205-4D6A-8A82-F0DFE38F02AB}"/>
                </a:ext>
              </a:extLst>
            </p:cNvPr>
            <p:cNvSpPr/>
            <p:nvPr userDrawn="1"/>
          </p:nvSpPr>
          <p:spPr>
            <a:xfrm rot="10800000">
              <a:off x="2202000" y="6583500"/>
              <a:ext cx="607500" cy="274500"/>
            </a:xfrm>
            <a:prstGeom prst="flowChartMerg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accent1"/>
                </a:solidFill>
              </a:endParaRPr>
            </a:p>
          </p:txBody>
        </p:sp>
      </p:grpSp>
    </p:spTree>
    <p:extLst>
      <p:ext uri="{BB962C8B-B14F-4D97-AF65-F5344CB8AC3E}">
        <p14:creationId xmlns:p14="http://schemas.microsoft.com/office/powerpoint/2010/main" val="41158053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Пользовательский маке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23721462-A9E1-4536-9F2D-B2F8F2185D48}"/>
              </a:ext>
            </a:extLst>
          </p:cNvPr>
          <p:cNvSpPr>
            <a:spLocks noGrp="1"/>
          </p:cNvSpPr>
          <p:nvPr>
            <p:ph type="title"/>
          </p:nvPr>
        </p:nvSpPr>
        <p:spPr>
          <a:xfrm>
            <a:off x="6095998" y="365125"/>
            <a:ext cx="5257801" cy="1325563"/>
          </a:xfrm>
        </p:spPr>
        <p:txBody>
          <a:bodyPr/>
          <a:lstStyle>
            <a:lvl1pPr>
              <a:defRPr b="1">
                <a:solidFill>
                  <a:schemeClr val="accent1"/>
                </a:solidFill>
              </a:defRPr>
            </a:lvl1pPr>
          </a:lstStyle>
          <a:p>
            <a:r>
              <a:rPr lang="ru-RU" dirty="0"/>
              <a:t>Образец заголовка</a:t>
            </a:r>
          </a:p>
        </p:txBody>
      </p:sp>
      <p:sp>
        <p:nvSpPr>
          <p:cNvPr id="3" name="Дата 2">
            <a:extLst>
              <a:ext uri="{FF2B5EF4-FFF2-40B4-BE49-F238E27FC236}">
                <a16:creationId xmlns:a16="http://schemas.microsoft.com/office/drawing/2014/main" xmlns="" id="{A18D8509-D379-49B3-A4FE-EDBEE0641797}"/>
              </a:ext>
            </a:extLst>
          </p:cNvPr>
          <p:cNvSpPr>
            <a:spLocks noGrp="1"/>
          </p:cNvSpPr>
          <p:nvPr>
            <p:ph type="dt" sz="half" idx="10"/>
          </p:nvPr>
        </p:nvSpPr>
        <p:spPr/>
        <p:txBody>
          <a:bodyPr/>
          <a:lstStyle>
            <a:lvl1pPr>
              <a:defRPr>
                <a:solidFill>
                  <a:schemeClr val="accent1"/>
                </a:solidFill>
              </a:defRPr>
            </a:lvl1pPr>
          </a:lstStyle>
          <a:p>
            <a:fld id="{90FB3E60-2F82-4C12-95B3-7ACC1B0E5862}" type="datetimeFigureOut">
              <a:rPr lang="ru-RU" smtClean="0"/>
              <a:pPr/>
              <a:t>14.09.2021</a:t>
            </a:fld>
            <a:endParaRPr lang="ru-RU"/>
          </a:p>
        </p:txBody>
      </p:sp>
      <p:sp>
        <p:nvSpPr>
          <p:cNvPr id="6" name="Прямоугольник 5">
            <a:extLst>
              <a:ext uri="{FF2B5EF4-FFF2-40B4-BE49-F238E27FC236}">
                <a16:creationId xmlns:a16="http://schemas.microsoft.com/office/drawing/2014/main" xmlns="" id="{1D1B458C-BFE5-4FED-890B-A3C81CBD9E00}"/>
              </a:ext>
            </a:extLst>
          </p:cNvPr>
          <p:cNvSpPr/>
          <p:nvPr userDrawn="1"/>
        </p:nvSpPr>
        <p:spPr>
          <a:xfrm>
            <a:off x="0" y="0"/>
            <a:ext cx="12192000" cy="9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accent1"/>
              </a:solidFill>
            </a:endParaRPr>
          </a:p>
        </p:txBody>
      </p:sp>
      <p:sp>
        <p:nvSpPr>
          <p:cNvPr id="7" name="Прямоугольник 6">
            <a:extLst>
              <a:ext uri="{FF2B5EF4-FFF2-40B4-BE49-F238E27FC236}">
                <a16:creationId xmlns:a16="http://schemas.microsoft.com/office/drawing/2014/main" xmlns="" id="{474EC097-BE1E-47C5-A4A4-558BFD9F9C06}"/>
              </a:ext>
            </a:extLst>
          </p:cNvPr>
          <p:cNvSpPr/>
          <p:nvPr userDrawn="1"/>
        </p:nvSpPr>
        <p:spPr>
          <a:xfrm>
            <a:off x="12450" y="6772425"/>
            <a:ext cx="12192000" cy="9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accent1"/>
              </a:solidFill>
            </a:endParaRPr>
          </a:p>
        </p:txBody>
      </p:sp>
      <p:sp>
        <p:nvSpPr>
          <p:cNvPr id="8" name="Рисунок 2">
            <a:extLst>
              <a:ext uri="{FF2B5EF4-FFF2-40B4-BE49-F238E27FC236}">
                <a16:creationId xmlns:a16="http://schemas.microsoft.com/office/drawing/2014/main" xmlns="" id="{17DD4B55-CA6E-4B68-97C9-646C6EC1FBE1}"/>
              </a:ext>
            </a:extLst>
          </p:cNvPr>
          <p:cNvSpPr>
            <a:spLocks noGrp="1"/>
          </p:cNvSpPr>
          <p:nvPr>
            <p:ph type="pic" sz="quarter" idx="13"/>
          </p:nvPr>
        </p:nvSpPr>
        <p:spPr>
          <a:xfrm>
            <a:off x="20850" y="-575"/>
            <a:ext cx="5186362" cy="6858575"/>
          </a:xfrm>
          <a:solidFill>
            <a:schemeClr val="bg1"/>
          </a:solidFill>
        </p:spPr>
        <p:txBody>
          <a:bodyPr/>
          <a:lstStyle>
            <a:lvl1pPr>
              <a:defRPr>
                <a:solidFill>
                  <a:schemeClr val="accent1"/>
                </a:solidFill>
              </a:defRPr>
            </a:lvl1pPr>
          </a:lstStyle>
          <a:p>
            <a:endParaRPr lang="ru-RU"/>
          </a:p>
        </p:txBody>
      </p:sp>
      <p:grpSp>
        <p:nvGrpSpPr>
          <p:cNvPr id="9" name="Группа 8">
            <a:extLst>
              <a:ext uri="{FF2B5EF4-FFF2-40B4-BE49-F238E27FC236}">
                <a16:creationId xmlns:a16="http://schemas.microsoft.com/office/drawing/2014/main" xmlns="" id="{ECD6CA42-8F84-4EF7-AC44-C6D7CA7B5256}"/>
              </a:ext>
            </a:extLst>
          </p:cNvPr>
          <p:cNvGrpSpPr/>
          <p:nvPr userDrawn="1"/>
        </p:nvGrpSpPr>
        <p:grpSpPr>
          <a:xfrm>
            <a:off x="5207212" y="36075"/>
            <a:ext cx="2844750" cy="274500"/>
            <a:chOff x="5228062" y="49500"/>
            <a:chExt cx="2844750" cy="274500"/>
          </a:xfrm>
          <a:solidFill>
            <a:schemeClr val="accent1"/>
          </a:solidFill>
        </p:grpSpPr>
        <p:sp>
          <p:nvSpPr>
            <p:cNvPr id="10" name="Прямоугольник 9">
              <a:extLst>
                <a:ext uri="{FF2B5EF4-FFF2-40B4-BE49-F238E27FC236}">
                  <a16:creationId xmlns:a16="http://schemas.microsoft.com/office/drawing/2014/main" xmlns="" id="{EF73193D-4957-4A8F-A457-261D1530DEC3}"/>
                </a:ext>
              </a:extLst>
            </p:cNvPr>
            <p:cNvSpPr/>
            <p:nvPr userDrawn="1"/>
          </p:nvSpPr>
          <p:spPr>
            <a:xfrm>
              <a:off x="5228062" y="49500"/>
              <a:ext cx="2541000" cy="2745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accent1"/>
                </a:solidFill>
              </a:endParaRPr>
            </a:p>
          </p:txBody>
        </p:sp>
        <p:sp>
          <p:nvSpPr>
            <p:cNvPr id="11" name="Блок-схема: объединение 10">
              <a:extLst>
                <a:ext uri="{FF2B5EF4-FFF2-40B4-BE49-F238E27FC236}">
                  <a16:creationId xmlns:a16="http://schemas.microsoft.com/office/drawing/2014/main" xmlns="" id="{9CA2CB59-7E2E-4FE6-B4DA-BC82267C4973}"/>
                </a:ext>
              </a:extLst>
            </p:cNvPr>
            <p:cNvSpPr/>
            <p:nvPr userDrawn="1"/>
          </p:nvSpPr>
          <p:spPr>
            <a:xfrm>
              <a:off x="7465312" y="49500"/>
              <a:ext cx="607500" cy="274500"/>
            </a:xfrm>
            <a:prstGeom prst="flowChartMerg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accent1"/>
                </a:solidFill>
              </a:endParaRPr>
            </a:p>
          </p:txBody>
        </p:sp>
      </p:grpSp>
      <p:grpSp>
        <p:nvGrpSpPr>
          <p:cNvPr id="12" name="Группа 11">
            <a:extLst>
              <a:ext uri="{FF2B5EF4-FFF2-40B4-BE49-F238E27FC236}">
                <a16:creationId xmlns:a16="http://schemas.microsoft.com/office/drawing/2014/main" xmlns="" id="{F77822EB-8A6C-4A70-8594-303E6651250C}"/>
              </a:ext>
            </a:extLst>
          </p:cNvPr>
          <p:cNvGrpSpPr/>
          <p:nvPr userDrawn="1"/>
        </p:nvGrpSpPr>
        <p:grpSpPr>
          <a:xfrm>
            <a:off x="9382650" y="6596925"/>
            <a:ext cx="2844750" cy="274500"/>
            <a:chOff x="9347250" y="6571200"/>
            <a:chExt cx="2844750" cy="274500"/>
          </a:xfrm>
          <a:solidFill>
            <a:schemeClr val="accent1"/>
          </a:solidFill>
        </p:grpSpPr>
        <p:sp>
          <p:nvSpPr>
            <p:cNvPr id="13" name="Прямоугольник 12">
              <a:extLst>
                <a:ext uri="{FF2B5EF4-FFF2-40B4-BE49-F238E27FC236}">
                  <a16:creationId xmlns:a16="http://schemas.microsoft.com/office/drawing/2014/main" xmlns="" id="{1DA2A97F-749F-48D2-AE48-5762F540EF28}"/>
                </a:ext>
              </a:extLst>
            </p:cNvPr>
            <p:cNvSpPr/>
            <p:nvPr userDrawn="1"/>
          </p:nvSpPr>
          <p:spPr>
            <a:xfrm>
              <a:off x="9651000" y="6571200"/>
              <a:ext cx="2541000" cy="2745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accent1"/>
                </a:solidFill>
              </a:endParaRPr>
            </a:p>
          </p:txBody>
        </p:sp>
        <p:sp>
          <p:nvSpPr>
            <p:cNvPr id="14" name="Блок-схема: объединение 13">
              <a:extLst>
                <a:ext uri="{FF2B5EF4-FFF2-40B4-BE49-F238E27FC236}">
                  <a16:creationId xmlns:a16="http://schemas.microsoft.com/office/drawing/2014/main" xmlns="" id="{3E93E1D6-3B3B-47F6-966E-B20E50008B90}"/>
                </a:ext>
              </a:extLst>
            </p:cNvPr>
            <p:cNvSpPr/>
            <p:nvPr userDrawn="1"/>
          </p:nvSpPr>
          <p:spPr>
            <a:xfrm rot="10800000">
              <a:off x="9347250" y="6571200"/>
              <a:ext cx="607500" cy="274500"/>
            </a:xfrm>
            <a:prstGeom prst="flowChartMerg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accent1"/>
                </a:solidFill>
              </a:endParaRPr>
            </a:p>
          </p:txBody>
        </p:sp>
      </p:grpSp>
      <p:sp>
        <p:nvSpPr>
          <p:cNvPr id="16" name="Текст 18">
            <a:extLst>
              <a:ext uri="{FF2B5EF4-FFF2-40B4-BE49-F238E27FC236}">
                <a16:creationId xmlns:a16="http://schemas.microsoft.com/office/drawing/2014/main" xmlns="" id="{57C0137E-3F0D-4D70-B2CA-0E5AD27AD19D}"/>
              </a:ext>
            </a:extLst>
          </p:cNvPr>
          <p:cNvSpPr>
            <a:spLocks noGrp="1"/>
          </p:cNvSpPr>
          <p:nvPr>
            <p:ph type="body" sz="quarter" idx="14"/>
          </p:nvPr>
        </p:nvSpPr>
        <p:spPr>
          <a:xfrm>
            <a:off x="6096000" y="2033588"/>
            <a:ext cx="5186363" cy="4049712"/>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Tree>
    <p:extLst>
      <p:ext uri="{BB962C8B-B14F-4D97-AF65-F5344CB8AC3E}">
        <p14:creationId xmlns:p14="http://schemas.microsoft.com/office/powerpoint/2010/main" val="841181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Заголовок и объект">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xmlns="" id="{04756F5F-238C-4EA5-953D-83BC7A40E2A5}"/>
              </a:ext>
            </a:extLst>
          </p:cNvPr>
          <p:cNvSpPr/>
          <p:nvPr userDrawn="1"/>
        </p:nvSpPr>
        <p:spPr>
          <a:xfrm>
            <a:off x="0" y="1674000"/>
            <a:ext cx="12192000" cy="135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Заголовок 2">
            <a:extLst>
              <a:ext uri="{FF2B5EF4-FFF2-40B4-BE49-F238E27FC236}">
                <a16:creationId xmlns:a16="http://schemas.microsoft.com/office/drawing/2014/main" xmlns="" id="{4A24F890-6633-4AD3-9C24-3D0B92AF4E3A}"/>
              </a:ext>
            </a:extLst>
          </p:cNvPr>
          <p:cNvSpPr>
            <a:spLocks noGrp="1"/>
          </p:cNvSpPr>
          <p:nvPr>
            <p:ph type="title"/>
          </p:nvPr>
        </p:nvSpPr>
        <p:spPr/>
        <p:txBody>
          <a:bodyPr/>
          <a:lstStyle>
            <a:lvl1pPr>
              <a:defRPr b="1">
                <a:solidFill>
                  <a:schemeClr val="accent1"/>
                </a:solidFill>
              </a:defRPr>
            </a:lvl1pPr>
          </a:lstStyle>
          <a:p>
            <a:r>
              <a:rPr lang="ru-RU" dirty="0"/>
              <a:t>Образец заголовка</a:t>
            </a:r>
          </a:p>
        </p:txBody>
      </p:sp>
      <p:sp>
        <p:nvSpPr>
          <p:cNvPr id="5" name="Текст 4">
            <a:extLst>
              <a:ext uri="{FF2B5EF4-FFF2-40B4-BE49-F238E27FC236}">
                <a16:creationId xmlns:a16="http://schemas.microsoft.com/office/drawing/2014/main" xmlns="" id="{E2BC0BA3-1E1F-4BDD-8E19-DB8F68551CEA}"/>
              </a:ext>
            </a:extLst>
          </p:cNvPr>
          <p:cNvSpPr>
            <a:spLocks noGrp="1"/>
          </p:cNvSpPr>
          <p:nvPr>
            <p:ph type="body" sz="quarter" idx="10"/>
          </p:nvPr>
        </p:nvSpPr>
        <p:spPr>
          <a:xfrm>
            <a:off x="838200" y="3294063"/>
            <a:ext cx="10515600" cy="2970212"/>
          </a:xfrm>
        </p:spPr>
        <p:txBody>
          <a:bodyPr/>
          <a:lstStyle>
            <a:lvl1pPr marL="0" indent="0">
              <a:buNone/>
              <a:defRPr>
                <a:solidFill>
                  <a:schemeClr val="accent1"/>
                </a:solidFill>
              </a:defRPr>
            </a:lvl1pPr>
            <a:lvl2pPr marL="457200" indent="0">
              <a:buNone/>
              <a:defRPr>
                <a:solidFill>
                  <a:schemeClr val="accent1"/>
                </a:solidFill>
              </a:defRPr>
            </a:lvl2pPr>
            <a:lvl3pPr marL="914400" indent="0">
              <a:buNone/>
              <a:defRPr>
                <a:solidFill>
                  <a:schemeClr val="accent1"/>
                </a:solidFill>
              </a:defRPr>
            </a:lvl3pPr>
            <a:lvl4pPr marL="1371600" indent="0">
              <a:buNone/>
              <a:defRPr>
                <a:solidFill>
                  <a:schemeClr val="accent1"/>
                </a:solidFill>
              </a:defRPr>
            </a:lvl4pPr>
            <a:lvl5pPr marL="1828800" indent="0">
              <a:buNone/>
              <a:defRPr>
                <a:solidFill>
                  <a:schemeClr val="accent1"/>
                </a:solidFill>
              </a:defRPr>
            </a:lvl5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7" name="Текст 6">
            <a:extLst>
              <a:ext uri="{FF2B5EF4-FFF2-40B4-BE49-F238E27FC236}">
                <a16:creationId xmlns:a16="http://schemas.microsoft.com/office/drawing/2014/main" xmlns="" id="{4560B685-5836-4067-85B7-2D3D4F5E0922}"/>
              </a:ext>
            </a:extLst>
          </p:cNvPr>
          <p:cNvSpPr>
            <a:spLocks noGrp="1"/>
          </p:cNvSpPr>
          <p:nvPr>
            <p:ph type="body" sz="quarter" idx="11"/>
          </p:nvPr>
        </p:nvSpPr>
        <p:spPr>
          <a:xfrm>
            <a:off x="838200" y="1989138"/>
            <a:ext cx="10515600" cy="809625"/>
          </a:xfrm>
        </p:spPr>
        <p:txBody>
          <a:bodyPr/>
          <a:lstStyle>
            <a:lvl1pPr marL="0" indent="0">
              <a:buNone/>
              <a:defRPr>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Tree>
    <p:extLst>
      <p:ext uri="{BB962C8B-B14F-4D97-AF65-F5344CB8AC3E}">
        <p14:creationId xmlns:p14="http://schemas.microsoft.com/office/powerpoint/2010/main" val="710004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1DED86D-8850-4174-A513-3260C86269E2}" type="datetimeFigureOut">
              <a:rPr lang="ru-RU" smtClean="0"/>
              <a:t>14.09.2021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9E3A8B99-88B1-403C-9DBC-6EC1D179C5A3}" type="slidenum">
              <a:rPr lang="ru-RU" smtClean="0"/>
              <a:t>‹#›</a:t>
            </a:fld>
            <a:endParaRPr lang="ru-RU"/>
          </a:p>
        </p:txBody>
      </p:sp>
      <p:sp>
        <p:nvSpPr>
          <p:cNvPr id="7" name="Заголовок 6"/>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3168" y="1059712"/>
            <a:ext cx="103632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5230284" y="2931712"/>
            <a:ext cx="6096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B1DED86D-8850-4174-A513-3260C86269E2}" type="datetimeFigureOut">
              <a:rPr lang="ru-RU" smtClean="0"/>
              <a:t>14.09.2021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9E3A8B99-88B1-403C-9DBC-6EC1D179C5A3}" type="slidenum">
              <a:rPr lang="ru-RU" smtClean="0"/>
              <a:t>‹#›</a:t>
            </a:fld>
            <a:endParaRPr lang="ru-RU"/>
          </a:p>
        </p:txBody>
      </p:sp>
      <p:sp>
        <p:nvSpPr>
          <p:cNvPr id="7" name="Нашивка 6"/>
          <p:cNvSpPr/>
          <p:nvPr/>
        </p:nvSpPr>
        <p:spPr>
          <a:xfrm>
            <a:off x="4848907" y="3005472"/>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Нашивка 7"/>
          <p:cNvSpPr/>
          <p:nvPr/>
        </p:nvSpPr>
        <p:spPr>
          <a:xfrm>
            <a:off x="4600352" y="3005472"/>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2">
        <a:schemeClr val="bg1"/>
      </p:bgRef>
    </p:bg>
    <p:spTree>
      <p:nvGrpSpPr>
        <p:cNvPr id="1" name=""/>
        <p:cNvGrpSpPr/>
        <p:nvPr/>
      </p:nvGrpSpPr>
      <p:grpSpPr>
        <a:xfrm>
          <a:off x="0" y="0"/>
          <a:ext cx="0" cy="0"/>
          <a:chOff x="0" y="0"/>
          <a:chExt cx="0" cy="0"/>
        </a:xfrm>
      </p:grpSpPr>
      <p:sp>
        <p:nvSpPr>
          <p:cNvPr id="3" name="Объект 2"/>
          <p:cNvSpPr>
            <a:spLocks noGrp="1"/>
          </p:cNvSpPr>
          <p:nvPr>
            <p:ph sz="half" idx="1"/>
          </p:nvPr>
        </p:nvSpPr>
        <p:spPr>
          <a:xfrm>
            <a:off x="609600" y="1481329"/>
            <a:ext cx="53848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2"/>
          </p:nvPr>
        </p:nvSpPr>
        <p:spPr>
          <a:xfrm>
            <a:off x="6197600" y="1481329"/>
            <a:ext cx="53848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B1DED86D-8850-4174-A513-3260C86269E2}" type="datetimeFigureOut">
              <a:rPr lang="ru-RU" smtClean="0"/>
              <a:t>14.09.2021</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9E3A8B99-88B1-403C-9DBC-6EC1D179C5A3}" type="slidenum">
              <a:rPr lang="ru-RU" smtClean="0"/>
              <a:t>‹#›</a:t>
            </a:fld>
            <a:endParaRPr lang="ru-RU"/>
          </a:p>
        </p:txBody>
      </p:sp>
      <p:sp>
        <p:nvSpPr>
          <p:cNvPr id="8" name="Заголовок 7"/>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3050"/>
            <a:ext cx="10972800" cy="1143000"/>
          </a:xfrm>
        </p:spPr>
        <p:txBody>
          <a:bodyPr anchor="ctr"/>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609600" y="5410200"/>
            <a:ext cx="5386917"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6193369" y="5410200"/>
            <a:ext cx="5389033"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Объект 4"/>
          <p:cNvSpPr>
            <a:spLocks noGrp="1"/>
          </p:cNvSpPr>
          <p:nvPr>
            <p:ph sz="quarter" idx="2"/>
          </p:nvPr>
        </p:nvSpPr>
        <p:spPr>
          <a:xfrm>
            <a:off x="609600" y="1444295"/>
            <a:ext cx="5386917"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Объект 5"/>
          <p:cNvSpPr>
            <a:spLocks noGrp="1"/>
          </p:cNvSpPr>
          <p:nvPr>
            <p:ph sz="quarter" idx="4"/>
          </p:nvPr>
        </p:nvSpPr>
        <p:spPr>
          <a:xfrm>
            <a:off x="6193368" y="1444295"/>
            <a:ext cx="5389033"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B1DED86D-8850-4174-A513-3260C86269E2}" type="datetimeFigureOut">
              <a:rPr lang="ru-RU" smtClean="0"/>
              <a:t>14.09.2021</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9E3A8B99-88B1-403C-9DBC-6EC1D179C5A3}" type="slidenum">
              <a:rPr lang="ru-RU" smtClean="0"/>
              <a:t>‹#›</a:t>
            </a:fld>
            <a:endParaRPr lang="ru-RU"/>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Ref idx="1002">
        <a:schemeClr val="bg1"/>
      </p:bgRef>
    </p:bg>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extLst/>
          </a:lstStyle>
          <a:p>
            <a:fld id="{B1DED86D-8850-4174-A513-3260C86269E2}" type="datetimeFigureOut">
              <a:rPr lang="ru-RU" smtClean="0"/>
              <a:t>14.09.2021</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9E3A8B99-88B1-403C-9DBC-6EC1D179C5A3}" type="slidenum">
              <a:rPr lang="ru-RU" smtClean="0"/>
              <a:t>‹#›</a:t>
            </a:fld>
            <a:endParaRPr lang="ru-RU"/>
          </a:p>
        </p:txBody>
      </p:sp>
      <p:sp>
        <p:nvSpPr>
          <p:cNvPr id="6" name="Заголовок 5"/>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B1DED86D-8850-4174-A513-3260C86269E2}" type="datetimeFigureOut">
              <a:rPr lang="ru-RU" smtClean="0"/>
              <a:t>14.09.2021</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9E3A8B99-88B1-403C-9DBC-6EC1D179C5A3}" type="slidenum">
              <a:rPr lang="ru-RU" smtClean="0"/>
              <a:t>‹#›</a:t>
            </a:fld>
            <a:endParaRPr lang="ru-RU"/>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19200" y="4876800"/>
            <a:ext cx="9975701"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5892800" y="5355102"/>
            <a:ext cx="5299456"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Объект 3"/>
          <p:cNvSpPr>
            <a:spLocks noGrp="1"/>
          </p:cNvSpPr>
          <p:nvPr>
            <p:ph sz="half" idx="1"/>
          </p:nvPr>
        </p:nvSpPr>
        <p:spPr>
          <a:xfrm>
            <a:off x="1219200" y="274320"/>
            <a:ext cx="9973056"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8969376" y="6407944"/>
            <a:ext cx="2560320" cy="365760"/>
          </a:xfrm>
        </p:spPr>
        <p:txBody>
          <a:bodyPr/>
          <a:lstStyle>
            <a:extLst/>
          </a:lstStyle>
          <a:p>
            <a:fld id="{B1DED86D-8850-4174-A513-3260C86269E2}" type="datetimeFigureOut">
              <a:rPr lang="ru-RU" smtClean="0"/>
              <a:t>14.09.2021</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9E3A8B99-88B1-403C-9DBC-6EC1D179C5A3}" type="slidenum">
              <a:rPr lang="ru-RU" smtClean="0"/>
              <a:t>‹#›</a:t>
            </a:fld>
            <a:endParaRPr lang="ru-RU"/>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521643" y="5443402"/>
            <a:ext cx="95504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
        <p:nvSpPr>
          <p:cNvPr id="3" name="Рисунок 2"/>
          <p:cNvSpPr>
            <a:spLocks noGrp="1"/>
          </p:cNvSpPr>
          <p:nvPr>
            <p:ph type="pic" idx="1"/>
          </p:nvPr>
        </p:nvSpPr>
        <p:spPr>
          <a:xfrm>
            <a:off x="304800" y="189968"/>
            <a:ext cx="115824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ru-RU" smtClean="0"/>
              <a:t>Вставка рисунка</a:t>
            </a:r>
            <a:endParaRPr kumimoji="0" lang="en-US" dirty="0"/>
          </a:p>
        </p:txBody>
      </p:sp>
      <p:sp>
        <p:nvSpPr>
          <p:cNvPr id="5" name="Дата 4"/>
          <p:cNvSpPr>
            <a:spLocks noGrp="1"/>
          </p:cNvSpPr>
          <p:nvPr>
            <p:ph type="dt" sz="half" idx="10"/>
          </p:nvPr>
        </p:nvSpPr>
        <p:spPr/>
        <p:txBody>
          <a:bodyPr/>
          <a:lstStyle>
            <a:lvl1pPr>
              <a:defRPr>
                <a:solidFill>
                  <a:schemeClr val="tx1"/>
                </a:solidFill>
              </a:defRPr>
            </a:lvl1pPr>
            <a:extLst/>
          </a:lstStyle>
          <a:p>
            <a:fld id="{B1DED86D-8850-4174-A513-3260C86269E2}" type="datetimeFigureOut">
              <a:rPr lang="ru-RU" smtClean="0"/>
              <a:t>14.09.2021</a:t>
            </a:fld>
            <a:endParaRPr lang="ru-RU"/>
          </a:p>
        </p:txBody>
      </p:sp>
      <p:sp>
        <p:nvSpPr>
          <p:cNvPr id="6" name="Нижний колонтитул 5"/>
          <p:cNvSpPr>
            <a:spLocks noGrp="1"/>
          </p:cNvSpPr>
          <p:nvPr>
            <p:ph type="ftr" sz="quarter" idx="11"/>
          </p:nvPr>
        </p:nvSpPr>
        <p:spPr>
          <a:xfrm>
            <a:off x="5840097" y="6407945"/>
            <a:ext cx="3134241" cy="365125"/>
          </a:xfrm>
        </p:spPr>
        <p:txBody>
          <a:bodyPr/>
          <a:lstStyle>
            <a:lvl1pPr>
              <a:defRPr>
                <a:solidFill>
                  <a:schemeClr val="tx1"/>
                </a:solidFill>
              </a:defRPr>
            </a:lvl1pPr>
            <a:extLst/>
          </a:lstStyle>
          <a:p>
            <a:endParaRPr lang="ru-RU"/>
          </a:p>
        </p:txBody>
      </p:sp>
      <p:sp>
        <p:nvSpPr>
          <p:cNvPr id="7" name="Номер слайда 6"/>
          <p:cNvSpPr>
            <a:spLocks noGrp="1"/>
          </p:cNvSpPr>
          <p:nvPr>
            <p:ph type="sldNum" sz="quarter" idx="12"/>
          </p:nvPr>
        </p:nvSpPr>
        <p:spPr/>
        <p:txBody>
          <a:bodyPr/>
          <a:lstStyle>
            <a:lvl1pPr>
              <a:defRPr>
                <a:solidFill>
                  <a:schemeClr val="tx1"/>
                </a:solidFill>
              </a:defRPr>
            </a:lvl1pPr>
            <a:extLst/>
          </a:lstStyle>
          <a:p>
            <a:fld id="{9E3A8B99-88B1-403C-9DBC-6EC1D179C5A3}" type="slidenum">
              <a:rPr lang="ru-RU" smtClean="0"/>
              <a:t>‹#›</a:t>
            </a:fld>
            <a:endParaRPr lang="ru-RU"/>
          </a:p>
        </p:txBody>
      </p:sp>
      <p:sp>
        <p:nvSpPr>
          <p:cNvPr id="2" name="Заголовок 1"/>
          <p:cNvSpPr>
            <a:spLocks noGrp="1"/>
          </p:cNvSpPr>
          <p:nvPr>
            <p:ph type="title"/>
          </p:nvPr>
        </p:nvSpPr>
        <p:spPr>
          <a:xfrm>
            <a:off x="304800" y="4865122"/>
            <a:ext cx="10767243"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ru-RU" smtClean="0"/>
              <a:t>Образец заголовка</a:t>
            </a:r>
            <a:endParaRPr kumimoji="0" lang="en-US"/>
          </a:p>
        </p:txBody>
      </p:sp>
      <p:sp>
        <p:nvSpPr>
          <p:cNvPr id="8" name="Полилиния 7"/>
          <p:cNvSpPr>
            <a:spLocks/>
          </p:cNvSpPr>
          <p:nvPr/>
        </p:nvSpPr>
        <p:spPr bwMode="auto">
          <a:xfrm>
            <a:off x="665697" y="5944936"/>
            <a:ext cx="6587499"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Полилиния 8"/>
          <p:cNvSpPr>
            <a:spLocks/>
          </p:cNvSpPr>
          <p:nvPr/>
        </p:nvSpPr>
        <p:spPr bwMode="auto">
          <a:xfrm>
            <a:off x="647623" y="5939011"/>
            <a:ext cx="492060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Прямоугольный треугольник 9"/>
          <p:cNvSpPr>
            <a:spLocks/>
          </p:cNvSpPr>
          <p:nvPr/>
        </p:nvSpPr>
        <p:spPr bwMode="auto">
          <a:xfrm>
            <a:off x="-8056" y="5791253"/>
            <a:ext cx="4536419"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Прямая соединительная линия 10"/>
          <p:cNvCxnSpPr/>
          <p:nvPr/>
        </p:nvCxnSpPr>
        <p:spPr>
          <a:xfrm>
            <a:off x="-12316" y="5787739"/>
            <a:ext cx="454067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Нашивка 11"/>
          <p:cNvSpPr/>
          <p:nvPr/>
        </p:nvSpPr>
        <p:spPr>
          <a:xfrm>
            <a:off x="11552149" y="4988440"/>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Нашивка 12"/>
          <p:cNvSpPr/>
          <p:nvPr/>
        </p:nvSpPr>
        <p:spPr>
          <a:xfrm>
            <a:off x="11303595" y="4988440"/>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Полилиния 12"/>
          <p:cNvSpPr>
            <a:spLocks/>
          </p:cNvSpPr>
          <p:nvPr/>
        </p:nvSpPr>
        <p:spPr bwMode="auto">
          <a:xfrm>
            <a:off x="665697" y="5944936"/>
            <a:ext cx="6587499"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Полилиния 11"/>
          <p:cNvSpPr>
            <a:spLocks/>
          </p:cNvSpPr>
          <p:nvPr/>
        </p:nvSpPr>
        <p:spPr bwMode="auto">
          <a:xfrm>
            <a:off x="647623" y="5939011"/>
            <a:ext cx="492060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Прямоугольный треугольник 13"/>
          <p:cNvSpPr>
            <a:spLocks/>
          </p:cNvSpPr>
          <p:nvPr/>
        </p:nvSpPr>
        <p:spPr bwMode="auto">
          <a:xfrm>
            <a:off x="-8056" y="5791253"/>
            <a:ext cx="4536419" cy="1080868"/>
          </a:xfrm>
          <a:prstGeom prst="rtTriangle">
            <a:avLst/>
          </a:prstGeom>
          <a:blipFill>
            <a:blip r:embed="rId16">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Прямая соединительная линия 14"/>
          <p:cNvCxnSpPr/>
          <p:nvPr/>
        </p:nvCxnSpPr>
        <p:spPr>
          <a:xfrm>
            <a:off x="-12316" y="5787739"/>
            <a:ext cx="454067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609600" y="274638"/>
            <a:ext cx="109728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ru-RU" smtClean="0"/>
              <a:t>Образец заголовка</a:t>
            </a:r>
            <a:endParaRPr kumimoji="0" lang="en-US"/>
          </a:p>
        </p:txBody>
      </p:sp>
      <p:sp>
        <p:nvSpPr>
          <p:cNvPr id="30" name="Текст 29"/>
          <p:cNvSpPr>
            <a:spLocks noGrp="1"/>
          </p:cNvSpPr>
          <p:nvPr>
            <p:ph type="body" idx="1"/>
          </p:nvPr>
        </p:nvSpPr>
        <p:spPr>
          <a:xfrm>
            <a:off x="609600" y="1481329"/>
            <a:ext cx="10972800" cy="4525963"/>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8969376" y="6407944"/>
            <a:ext cx="2560320" cy="365760"/>
          </a:xfrm>
          <a:prstGeom prst="rect">
            <a:avLst/>
          </a:prstGeom>
        </p:spPr>
        <p:txBody>
          <a:bodyPr vert="horz" anchor="b"/>
          <a:lstStyle>
            <a:lvl1pPr algn="l" eaLnBrk="1" latinLnBrk="0" hangingPunct="1">
              <a:defRPr kumimoji="0" sz="1000">
                <a:solidFill>
                  <a:schemeClr val="tx1"/>
                </a:solidFill>
              </a:defRPr>
            </a:lvl1pPr>
            <a:extLst/>
          </a:lstStyle>
          <a:p>
            <a:fld id="{B1DED86D-8850-4174-A513-3260C86269E2}" type="datetimeFigureOut">
              <a:rPr lang="ru-RU" smtClean="0"/>
              <a:t>14.09.2021</a:t>
            </a:fld>
            <a:endParaRPr lang="ru-RU"/>
          </a:p>
        </p:txBody>
      </p:sp>
      <p:sp>
        <p:nvSpPr>
          <p:cNvPr id="22" name="Нижний колонтитул 21"/>
          <p:cNvSpPr>
            <a:spLocks noGrp="1"/>
          </p:cNvSpPr>
          <p:nvPr>
            <p:ph type="ftr" sz="quarter" idx="3"/>
          </p:nvPr>
        </p:nvSpPr>
        <p:spPr>
          <a:xfrm>
            <a:off x="5840097" y="6407945"/>
            <a:ext cx="3134241" cy="365125"/>
          </a:xfrm>
          <a:prstGeom prst="rect">
            <a:avLst/>
          </a:prstGeom>
        </p:spPr>
        <p:txBody>
          <a:bodyPr vert="horz" anchor="b"/>
          <a:lstStyle>
            <a:lvl1pPr algn="r" eaLnBrk="1" latinLnBrk="0" hangingPunct="1">
              <a:defRPr kumimoji="0" sz="1000">
                <a:solidFill>
                  <a:schemeClr val="tx1"/>
                </a:solidFill>
              </a:defRPr>
            </a:lvl1pPr>
            <a:extLst/>
          </a:lstStyle>
          <a:p>
            <a:endParaRPr lang="ru-RU"/>
          </a:p>
        </p:txBody>
      </p:sp>
      <p:sp>
        <p:nvSpPr>
          <p:cNvPr id="18" name="Номер слайда 17"/>
          <p:cNvSpPr>
            <a:spLocks noGrp="1"/>
          </p:cNvSpPr>
          <p:nvPr>
            <p:ph type="sldNum" sz="quarter" idx="4"/>
          </p:nvPr>
        </p:nvSpPr>
        <p:spPr>
          <a:xfrm>
            <a:off x="11529696" y="6407945"/>
            <a:ext cx="487680" cy="365125"/>
          </a:xfrm>
          <a:prstGeom prst="rect">
            <a:avLst/>
          </a:prstGeom>
        </p:spPr>
        <p:txBody>
          <a:bodyPr vert="horz" anchor="b"/>
          <a:lstStyle>
            <a:lvl1pPr algn="r" eaLnBrk="1" latinLnBrk="0" hangingPunct="1">
              <a:defRPr kumimoji="0" sz="1000" b="0">
                <a:solidFill>
                  <a:schemeClr val="tx1"/>
                </a:solidFill>
              </a:defRPr>
            </a:lvl1pPr>
            <a:extLst/>
          </a:lstStyle>
          <a:p>
            <a:fld id="{9E3A8B99-88B1-403C-9DBC-6EC1D179C5A3}"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63" r:id="rId12"/>
    <p:sldLayoutId id="2147483664" r:id="rId13"/>
    <p:sldLayoutId id="2147483665" r:id="rId14"/>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Прямоугольник 3">
            <a:extLst>
              <a:ext uri="{FF2B5EF4-FFF2-40B4-BE49-F238E27FC236}">
                <a16:creationId xmlns:a16="http://schemas.microsoft.com/office/drawing/2014/main" xmlns="" id="{B0F6E102-338F-4258-A24C-B20B436110B2}"/>
              </a:ext>
            </a:extLst>
          </p:cNvPr>
          <p:cNvSpPr/>
          <p:nvPr/>
        </p:nvSpPr>
        <p:spPr>
          <a:xfrm>
            <a:off x="0" y="-14871"/>
            <a:ext cx="12192000" cy="6812829"/>
          </a:xfrm>
          <a:custGeom>
            <a:avLst/>
            <a:gdLst>
              <a:gd name="connsiteX0" fmla="*/ 0 w 12192000"/>
              <a:gd name="connsiteY0" fmla="*/ 0 h 5634000"/>
              <a:gd name="connsiteX1" fmla="*/ 12192000 w 12192000"/>
              <a:gd name="connsiteY1" fmla="*/ 0 h 5634000"/>
              <a:gd name="connsiteX2" fmla="*/ 12192000 w 12192000"/>
              <a:gd name="connsiteY2" fmla="*/ 5634000 h 5634000"/>
              <a:gd name="connsiteX3" fmla="*/ 0 w 12192000"/>
              <a:gd name="connsiteY3" fmla="*/ 5634000 h 5634000"/>
              <a:gd name="connsiteX4" fmla="*/ 0 w 12192000"/>
              <a:gd name="connsiteY4" fmla="*/ 0 h 5634000"/>
              <a:gd name="connsiteX0" fmla="*/ 0 w 12192000"/>
              <a:gd name="connsiteY0" fmla="*/ 36884 h 5670884"/>
              <a:gd name="connsiteX1" fmla="*/ 3737811 w 12192000"/>
              <a:gd name="connsiteY1" fmla="*/ 0 h 5670884"/>
              <a:gd name="connsiteX2" fmla="*/ 12192000 w 12192000"/>
              <a:gd name="connsiteY2" fmla="*/ 36884 h 5670884"/>
              <a:gd name="connsiteX3" fmla="*/ 12192000 w 12192000"/>
              <a:gd name="connsiteY3" fmla="*/ 5670884 h 5670884"/>
              <a:gd name="connsiteX4" fmla="*/ 0 w 12192000"/>
              <a:gd name="connsiteY4" fmla="*/ 5670884 h 5670884"/>
              <a:gd name="connsiteX5" fmla="*/ 0 w 12192000"/>
              <a:gd name="connsiteY5" fmla="*/ 36884 h 5670884"/>
              <a:gd name="connsiteX0" fmla="*/ 0 w 12192000"/>
              <a:gd name="connsiteY0" fmla="*/ 0 h 5634000"/>
              <a:gd name="connsiteX1" fmla="*/ 2823411 w 12192000"/>
              <a:gd name="connsiteY1" fmla="*/ 3765095 h 5634000"/>
              <a:gd name="connsiteX2" fmla="*/ 12192000 w 12192000"/>
              <a:gd name="connsiteY2" fmla="*/ 0 h 5634000"/>
              <a:gd name="connsiteX3" fmla="*/ 12192000 w 12192000"/>
              <a:gd name="connsiteY3" fmla="*/ 5634000 h 5634000"/>
              <a:gd name="connsiteX4" fmla="*/ 0 w 12192000"/>
              <a:gd name="connsiteY4" fmla="*/ 5634000 h 5634000"/>
              <a:gd name="connsiteX5" fmla="*/ 0 w 12192000"/>
              <a:gd name="connsiteY5" fmla="*/ 0 h 5634000"/>
              <a:gd name="connsiteX0" fmla="*/ 0 w 12192000"/>
              <a:gd name="connsiteY0" fmla="*/ 16982 h 5650982"/>
              <a:gd name="connsiteX1" fmla="*/ 2823411 w 12192000"/>
              <a:gd name="connsiteY1" fmla="*/ 3782077 h 5650982"/>
              <a:gd name="connsiteX2" fmla="*/ 12192000 w 12192000"/>
              <a:gd name="connsiteY2" fmla="*/ 16982 h 5650982"/>
              <a:gd name="connsiteX3" fmla="*/ 12192000 w 12192000"/>
              <a:gd name="connsiteY3" fmla="*/ 5650982 h 5650982"/>
              <a:gd name="connsiteX4" fmla="*/ 0 w 12192000"/>
              <a:gd name="connsiteY4" fmla="*/ 5650982 h 5650982"/>
              <a:gd name="connsiteX5" fmla="*/ 0 w 12192000"/>
              <a:gd name="connsiteY5" fmla="*/ 16982 h 5650982"/>
              <a:gd name="connsiteX0" fmla="*/ 0 w 12192000"/>
              <a:gd name="connsiteY0" fmla="*/ 18282 h 5652282"/>
              <a:gd name="connsiteX1" fmla="*/ 2342148 w 12192000"/>
              <a:gd name="connsiteY1" fmla="*/ 3478577 h 5652282"/>
              <a:gd name="connsiteX2" fmla="*/ 12192000 w 12192000"/>
              <a:gd name="connsiteY2" fmla="*/ 18282 h 5652282"/>
              <a:gd name="connsiteX3" fmla="*/ 12192000 w 12192000"/>
              <a:gd name="connsiteY3" fmla="*/ 5652282 h 5652282"/>
              <a:gd name="connsiteX4" fmla="*/ 0 w 12192000"/>
              <a:gd name="connsiteY4" fmla="*/ 5652282 h 5652282"/>
              <a:gd name="connsiteX5" fmla="*/ 0 w 12192000"/>
              <a:gd name="connsiteY5" fmla="*/ 18282 h 5652282"/>
              <a:gd name="connsiteX0" fmla="*/ 0 w 12192000"/>
              <a:gd name="connsiteY0" fmla="*/ 24215 h 5658215"/>
              <a:gd name="connsiteX1" fmla="*/ 2342148 w 12192000"/>
              <a:gd name="connsiteY1" fmla="*/ 3484510 h 5658215"/>
              <a:gd name="connsiteX2" fmla="*/ 12192000 w 12192000"/>
              <a:gd name="connsiteY2" fmla="*/ 24215 h 5658215"/>
              <a:gd name="connsiteX3" fmla="*/ 12192000 w 12192000"/>
              <a:gd name="connsiteY3" fmla="*/ 5658215 h 5658215"/>
              <a:gd name="connsiteX4" fmla="*/ 0 w 12192000"/>
              <a:gd name="connsiteY4" fmla="*/ 5658215 h 5658215"/>
              <a:gd name="connsiteX5" fmla="*/ 0 w 12192000"/>
              <a:gd name="connsiteY5" fmla="*/ 24215 h 5658215"/>
              <a:gd name="connsiteX0" fmla="*/ 0 w 12192000"/>
              <a:gd name="connsiteY0" fmla="*/ 24215 h 5658215"/>
              <a:gd name="connsiteX1" fmla="*/ 2342148 w 12192000"/>
              <a:gd name="connsiteY1" fmla="*/ 3484510 h 5658215"/>
              <a:gd name="connsiteX2" fmla="*/ 12192000 w 12192000"/>
              <a:gd name="connsiteY2" fmla="*/ 24215 h 5658215"/>
              <a:gd name="connsiteX3" fmla="*/ 12192000 w 12192000"/>
              <a:gd name="connsiteY3" fmla="*/ 5658215 h 5658215"/>
              <a:gd name="connsiteX4" fmla="*/ 0 w 12192000"/>
              <a:gd name="connsiteY4" fmla="*/ 5658215 h 5658215"/>
              <a:gd name="connsiteX5" fmla="*/ 0 w 12192000"/>
              <a:gd name="connsiteY5" fmla="*/ 24215 h 5658215"/>
              <a:gd name="connsiteX0" fmla="*/ 0 w 12192000"/>
              <a:gd name="connsiteY0" fmla="*/ 0 h 5634000"/>
              <a:gd name="connsiteX1" fmla="*/ 2342148 w 12192000"/>
              <a:gd name="connsiteY1" fmla="*/ 3460295 h 5634000"/>
              <a:gd name="connsiteX2" fmla="*/ 12192000 w 12192000"/>
              <a:gd name="connsiteY2" fmla="*/ 0 h 5634000"/>
              <a:gd name="connsiteX3" fmla="*/ 12192000 w 12192000"/>
              <a:gd name="connsiteY3" fmla="*/ 5634000 h 5634000"/>
              <a:gd name="connsiteX4" fmla="*/ 0 w 12192000"/>
              <a:gd name="connsiteY4" fmla="*/ 5634000 h 5634000"/>
              <a:gd name="connsiteX5" fmla="*/ 0 w 12192000"/>
              <a:gd name="connsiteY5" fmla="*/ 0 h 5634000"/>
              <a:gd name="connsiteX0" fmla="*/ 0 w 12192000"/>
              <a:gd name="connsiteY0" fmla="*/ 0 h 5634000"/>
              <a:gd name="connsiteX1" fmla="*/ 2342148 w 12192000"/>
              <a:gd name="connsiteY1" fmla="*/ 3460295 h 5634000"/>
              <a:gd name="connsiteX2" fmla="*/ 12192000 w 12192000"/>
              <a:gd name="connsiteY2" fmla="*/ 0 h 5634000"/>
              <a:gd name="connsiteX3" fmla="*/ 12192000 w 12192000"/>
              <a:gd name="connsiteY3" fmla="*/ 5634000 h 5634000"/>
              <a:gd name="connsiteX4" fmla="*/ 0 w 12192000"/>
              <a:gd name="connsiteY4" fmla="*/ 5634000 h 5634000"/>
              <a:gd name="connsiteX5" fmla="*/ 0 w 12192000"/>
              <a:gd name="connsiteY5" fmla="*/ 0 h 5634000"/>
              <a:gd name="connsiteX0" fmla="*/ 0 w 12192000"/>
              <a:gd name="connsiteY0" fmla="*/ 0 h 5634000"/>
              <a:gd name="connsiteX1" fmla="*/ 3352801 w 12192000"/>
              <a:gd name="connsiteY1" fmla="*/ 4280862 h 5634000"/>
              <a:gd name="connsiteX2" fmla="*/ 12192000 w 12192000"/>
              <a:gd name="connsiteY2" fmla="*/ 0 h 5634000"/>
              <a:gd name="connsiteX3" fmla="*/ 12192000 w 12192000"/>
              <a:gd name="connsiteY3" fmla="*/ 5634000 h 5634000"/>
              <a:gd name="connsiteX4" fmla="*/ 0 w 12192000"/>
              <a:gd name="connsiteY4" fmla="*/ 5634000 h 5634000"/>
              <a:gd name="connsiteX5" fmla="*/ 0 w 12192000"/>
              <a:gd name="connsiteY5" fmla="*/ 0 h 5634000"/>
              <a:gd name="connsiteX0" fmla="*/ 0 w 12192000"/>
              <a:gd name="connsiteY0" fmla="*/ 0 h 5634000"/>
              <a:gd name="connsiteX1" fmla="*/ 8553451 w 12192000"/>
              <a:gd name="connsiteY1" fmla="*/ 4865517 h 5634000"/>
              <a:gd name="connsiteX2" fmla="*/ 12192000 w 12192000"/>
              <a:gd name="connsiteY2" fmla="*/ 0 h 5634000"/>
              <a:gd name="connsiteX3" fmla="*/ 12192000 w 12192000"/>
              <a:gd name="connsiteY3" fmla="*/ 5634000 h 5634000"/>
              <a:gd name="connsiteX4" fmla="*/ 0 w 12192000"/>
              <a:gd name="connsiteY4" fmla="*/ 5634000 h 5634000"/>
              <a:gd name="connsiteX5" fmla="*/ 0 w 12192000"/>
              <a:gd name="connsiteY5" fmla="*/ 0 h 5634000"/>
              <a:gd name="connsiteX0" fmla="*/ 0 w 12192000"/>
              <a:gd name="connsiteY0" fmla="*/ 0 h 5634000"/>
              <a:gd name="connsiteX1" fmla="*/ 7124701 w 12192000"/>
              <a:gd name="connsiteY1" fmla="*/ 4635198 h 5634000"/>
              <a:gd name="connsiteX2" fmla="*/ 12192000 w 12192000"/>
              <a:gd name="connsiteY2" fmla="*/ 0 h 5634000"/>
              <a:gd name="connsiteX3" fmla="*/ 12192000 w 12192000"/>
              <a:gd name="connsiteY3" fmla="*/ 5634000 h 5634000"/>
              <a:gd name="connsiteX4" fmla="*/ 0 w 12192000"/>
              <a:gd name="connsiteY4" fmla="*/ 5634000 h 5634000"/>
              <a:gd name="connsiteX5" fmla="*/ 0 w 12192000"/>
              <a:gd name="connsiteY5" fmla="*/ 0 h 5634000"/>
              <a:gd name="connsiteX0" fmla="*/ 0 w 12192000"/>
              <a:gd name="connsiteY0" fmla="*/ 0 h 5634000"/>
              <a:gd name="connsiteX1" fmla="*/ 7124701 w 12192000"/>
              <a:gd name="connsiteY1" fmla="*/ 4635198 h 5634000"/>
              <a:gd name="connsiteX2" fmla="*/ 12192000 w 12192000"/>
              <a:gd name="connsiteY2" fmla="*/ 0 h 5634000"/>
              <a:gd name="connsiteX3" fmla="*/ 12192000 w 12192000"/>
              <a:gd name="connsiteY3" fmla="*/ 5634000 h 5634000"/>
              <a:gd name="connsiteX4" fmla="*/ 0 w 12192000"/>
              <a:gd name="connsiteY4" fmla="*/ 5634000 h 5634000"/>
              <a:gd name="connsiteX5" fmla="*/ 0 w 12192000"/>
              <a:gd name="connsiteY5" fmla="*/ 0 h 5634000"/>
              <a:gd name="connsiteX0" fmla="*/ 0 w 12192000"/>
              <a:gd name="connsiteY0" fmla="*/ 0 h 5634000"/>
              <a:gd name="connsiteX1" fmla="*/ 7124701 w 12192000"/>
              <a:gd name="connsiteY1" fmla="*/ 4635198 h 5634000"/>
              <a:gd name="connsiteX2" fmla="*/ 12192000 w 12192000"/>
              <a:gd name="connsiteY2" fmla="*/ 0 h 5634000"/>
              <a:gd name="connsiteX3" fmla="*/ 12192000 w 12192000"/>
              <a:gd name="connsiteY3" fmla="*/ 5634000 h 5634000"/>
              <a:gd name="connsiteX4" fmla="*/ 0 w 12192000"/>
              <a:gd name="connsiteY4" fmla="*/ 5634000 h 5634000"/>
              <a:gd name="connsiteX5" fmla="*/ 0 w 12192000"/>
              <a:gd name="connsiteY5" fmla="*/ 0 h 5634000"/>
              <a:gd name="connsiteX0" fmla="*/ 0 w 12192000"/>
              <a:gd name="connsiteY0" fmla="*/ 0 h 5634000"/>
              <a:gd name="connsiteX1" fmla="*/ 7124701 w 12192000"/>
              <a:gd name="connsiteY1" fmla="*/ 4635198 h 5634000"/>
              <a:gd name="connsiteX2" fmla="*/ 12192000 w 12192000"/>
              <a:gd name="connsiteY2" fmla="*/ 0 h 5634000"/>
              <a:gd name="connsiteX3" fmla="*/ 12192000 w 12192000"/>
              <a:gd name="connsiteY3" fmla="*/ 5634000 h 5634000"/>
              <a:gd name="connsiteX4" fmla="*/ 0 w 12192000"/>
              <a:gd name="connsiteY4" fmla="*/ 5634000 h 5634000"/>
              <a:gd name="connsiteX5" fmla="*/ 0 w 12192000"/>
              <a:gd name="connsiteY5" fmla="*/ 0 h 5634000"/>
              <a:gd name="connsiteX0" fmla="*/ 0 w 12192000"/>
              <a:gd name="connsiteY0" fmla="*/ 0 h 5634000"/>
              <a:gd name="connsiteX1" fmla="*/ 8591551 w 12192000"/>
              <a:gd name="connsiteY1" fmla="*/ 4546614 h 5634000"/>
              <a:gd name="connsiteX2" fmla="*/ 12192000 w 12192000"/>
              <a:gd name="connsiteY2" fmla="*/ 0 h 5634000"/>
              <a:gd name="connsiteX3" fmla="*/ 12192000 w 12192000"/>
              <a:gd name="connsiteY3" fmla="*/ 5634000 h 5634000"/>
              <a:gd name="connsiteX4" fmla="*/ 0 w 12192000"/>
              <a:gd name="connsiteY4" fmla="*/ 5634000 h 5634000"/>
              <a:gd name="connsiteX5" fmla="*/ 0 w 12192000"/>
              <a:gd name="connsiteY5" fmla="*/ 0 h 5634000"/>
              <a:gd name="connsiteX0" fmla="*/ 0 w 12192000"/>
              <a:gd name="connsiteY0" fmla="*/ 0 h 5634000"/>
              <a:gd name="connsiteX1" fmla="*/ 8077201 w 12192000"/>
              <a:gd name="connsiteY1" fmla="*/ 4546614 h 5634000"/>
              <a:gd name="connsiteX2" fmla="*/ 12192000 w 12192000"/>
              <a:gd name="connsiteY2" fmla="*/ 0 h 5634000"/>
              <a:gd name="connsiteX3" fmla="*/ 12192000 w 12192000"/>
              <a:gd name="connsiteY3" fmla="*/ 5634000 h 5634000"/>
              <a:gd name="connsiteX4" fmla="*/ 0 w 12192000"/>
              <a:gd name="connsiteY4" fmla="*/ 5634000 h 5634000"/>
              <a:gd name="connsiteX5" fmla="*/ 0 w 12192000"/>
              <a:gd name="connsiteY5" fmla="*/ 0 h 5634000"/>
              <a:gd name="connsiteX0" fmla="*/ 0 w 12192000"/>
              <a:gd name="connsiteY0" fmla="*/ 0 h 5634000"/>
              <a:gd name="connsiteX1" fmla="*/ 8153401 w 12192000"/>
              <a:gd name="connsiteY1" fmla="*/ 4174562 h 5634000"/>
              <a:gd name="connsiteX2" fmla="*/ 12192000 w 12192000"/>
              <a:gd name="connsiteY2" fmla="*/ 0 h 5634000"/>
              <a:gd name="connsiteX3" fmla="*/ 12192000 w 12192000"/>
              <a:gd name="connsiteY3" fmla="*/ 5634000 h 5634000"/>
              <a:gd name="connsiteX4" fmla="*/ 0 w 12192000"/>
              <a:gd name="connsiteY4" fmla="*/ 5634000 h 5634000"/>
              <a:gd name="connsiteX5" fmla="*/ 0 w 12192000"/>
              <a:gd name="connsiteY5" fmla="*/ 0 h 5634000"/>
              <a:gd name="connsiteX0" fmla="*/ 0 w 12192000"/>
              <a:gd name="connsiteY0" fmla="*/ 0 h 5634000"/>
              <a:gd name="connsiteX1" fmla="*/ 8115301 w 12192000"/>
              <a:gd name="connsiteY1" fmla="*/ 4387164 h 5634000"/>
              <a:gd name="connsiteX2" fmla="*/ 12192000 w 12192000"/>
              <a:gd name="connsiteY2" fmla="*/ 0 h 5634000"/>
              <a:gd name="connsiteX3" fmla="*/ 12192000 w 12192000"/>
              <a:gd name="connsiteY3" fmla="*/ 5634000 h 5634000"/>
              <a:gd name="connsiteX4" fmla="*/ 0 w 12192000"/>
              <a:gd name="connsiteY4" fmla="*/ 5634000 h 5634000"/>
              <a:gd name="connsiteX5" fmla="*/ 0 w 12192000"/>
              <a:gd name="connsiteY5" fmla="*/ 0 h 5634000"/>
              <a:gd name="connsiteX0" fmla="*/ 0 w 12192000"/>
              <a:gd name="connsiteY0" fmla="*/ 115159 h 5634000"/>
              <a:gd name="connsiteX1" fmla="*/ 8115301 w 12192000"/>
              <a:gd name="connsiteY1" fmla="*/ 4387164 h 5634000"/>
              <a:gd name="connsiteX2" fmla="*/ 12192000 w 12192000"/>
              <a:gd name="connsiteY2" fmla="*/ 0 h 5634000"/>
              <a:gd name="connsiteX3" fmla="*/ 12192000 w 12192000"/>
              <a:gd name="connsiteY3" fmla="*/ 5634000 h 5634000"/>
              <a:gd name="connsiteX4" fmla="*/ 0 w 12192000"/>
              <a:gd name="connsiteY4" fmla="*/ 5634000 h 5634000"/>
              <a:gd name="connsiteX5" fmla="*/ 0 w 12192000"/>
              <a:gd name="connsiteY5" fmla="*/ 115159 h 5634000"/>
              <a:gd name="connsiteX0" fmla="*/ 0 w 12220575"/>
              <a:gd name="connsiteY0" fmla="*/ 0 h 5518841"/>
              <a:gd name="connsiteX1" fmla="*/ 8115301 w 12220575"/>
              <a:gd name="connsiteY1" fmla="*/ 4272005 h 5518841"/>
              <a:gd name="connsiteX2" fmla="*/ 12220575 w 12220575"/>
              <a:gd name="connsiteY2" fmla="*/ 17717 h 5518841"/>
              <a:gd name="connsiteX3" fmla="*/ 12192000 w 12220575"/>
              <a:gd name="connsiteY3" fmla="*/ 5518841 h 5518841"/>
              <a:gd name="connsiteX4" fmla="*/ 0 w 12220575"/>
              <a:gd name="connsiteY4" fmla="*/ 5518841 h 5518841"/>
              <a:gd name="connsiteX5" fmla="*/ 0 w 12220575"/>
              <a:gd name="connsiteY5" fmla="*/ 0 h 5518841"/>
              <a:gd name="connsiteX0" fmla="*/ 0 w 12220575"/>
              <a:gd name="connsiteY0" fmla="*/ 0 h 5518841"/>
              <a:gd name="connsiteX1" fmla="*/ 8115301 w 12220575"/>
              <a:gd name="connsiteY1" fmla="*/ 4272005 h 5518841"/>
              <a:gd name="connsiteX2" fmla="*/ 12220575 w 12220575"/>
              <a:gd name="connsiteY2" fmla="*/ 17717 h 5518841"/>
              <a:gd name="connsiteX3" fmla="*/ 12192000 w 12220575"/>
              <a:gd name="connsiteY3" fmla="*/ 5518841 h 5518841"/>
              <a:gd name="connsiteX4" fmla="*/ 0 w 12220575"/>
              <a:gd name="connsiteY4" fmla="*/ 5518841 h 5518841"/>
              <a:gd name="connsiteX5" fmla="*/ 0 w 12220575"/>
              <a:gd name="connsiteY5" fmla="*/ 0 h 5518841"/>
              <a:gd name="connsiteX0" fmla="*/ 0 w 12220575"/>
              <a:gd name="connsiteY0" fmla="*/ 0 h 5518841"/>
              <a:gd name="connsiteX1" fmla="*/ 8115301 w 12220575"/>
              <a:gd name="connsiteY1" fmla="*/ 4272005 h 5518841"/>
              <a:gd name="connsiteX2" fmla="*/ 12220575 w 12220575"/>
              <a:gd name="connsiteY2" fmla="*/ 17717 h 5518841"/>
              <a:gd name="connsiteX3" fmla="*/ 12192000 w 12220575"/>
              <a:gd name="connsiteY3" fmla="*/ 5518841 h 5518841"/>
              <a:gd name="connsiteX4" fmla="*/ 0 w 12220575"/>
              <a:gd name="connsiteY4" fmla="*/ 5518841 h 5518841"/>
              <a:gd name="connsiteX5" fmla="*/ 0 w 12220575"/>
              <a:gd name="connsiteY5" fmla="*/ 0 h 5518841"/>
              <a:gd name="connsiteX0" fmla="*/ 0 w 12220575"/>
              <a:gd name="connsiteY0" fmla="*/ 0 h 5518841"/>
              <a:gd name="connsiteX1" fmla="*/ 2743201 w 12220575"/>
              <a:gd name="connsiteY1" fmla="*/ 4555474 h 5518841"/>
              <a:gd name="connsiteX2" fmla="*/ 12220575 w 12220575"/>
              <a:gd name="connsiteY2" fmla="*/ 17717 h 5518841"/>
              <a:gd name="connsiteX3" fmla="*/ 12192000 w 12220575"/>
              <a:gd name="connsiteY3" fmla="*/ 5518841 h 5518841"/>
              <a:gd name="connsiteX4" fmla="*/ 0 w 12220575"/>
              <a:gd name="connsiteY4" fmla="*/ 5518841 h 5518841"/>
              <a:gd name="connsiteX5" fmla="*/ 0 w 12220575"/>
              <a:gd name="connsiteY5" fmla="*/ 0 h 5518841"/>
              <a:gd name="connsiteX0" fmla="*/ 0 w 12220575"/>
              <a:gd name="connsiteY0" fmla="*/ 0 h 5518841"/>
              <a:gd name="connsiteX1" fmla="*/ 2628901 w 12220575"/>
              <a:gd name="connsiteY1" fmla="*/ 4502324 h 5518841"/>
              <a:gd name="connsiteX2" fmla="*/ 12220575 w 12220575"/>
              <a:gd name="connsiteY2" fmla="*/ 17717 h 5518841"/>
              <a:gd name="connsiteX3" fmla="*/ 12192000 w 12220575"/>
              <a:gd name="connsiteY3" fmla="*/ 5518841 h 5518841"/>
              <a:gd name="connsiteX4" fmla="*/ 0 w 12220575"/>
              <a:gd name="connsiteY4" fmla="*/ 5518841 h 5518841"/>
              <a:gd name="connsiteX5" fmla="*/ 0 w 12220575"/>
              <a:gd name="connsiteY5" fmla="*/ 0 h 5518841"/>
              <a:gd name="connsiteX0" fmla="*/ 0 w 12220575"/>
              <a:gd name="connsiteY0" fmla="*/ 0 h 5518841"/>
              <a:gd name="connsiteX1" fmla="*/ 2877132 w 12220575"/>
              <a:gd name="connsiteY1" fmla="*/ 3113250 h 5518841"/>
              <a:gd name="connsiteX2" fmla="*/ 12220575 w 12220575"/>
              <a:gd name="connsiteY2" fmla="*/ 17717 h 5518841"/>
              <a:gd name="connsiteX3" fmla="*/ 12192000 w 12220575"/>
              <a:gd name="connsiteY3" fmla="*/ 5518841 h 5518841"/>
              <a:gd name="connsiteX4" fmla="*/ 0 w 12220575"/>
              <a:gd name="connsiteY4" fmla="*/ 5518841 h 5518841"/>
              <a:gd name="connsiteX5" fmla="*/ 0 w 12220575"/>
              <a:gd name="connsiteY5" fmla="*/ 0 h 5518841"/>
              <a:gd name="connsiteX0" fmla="*/ 19095 w 12220575"/>
              <a:gd name="connsiteY0" fmla="*/ 605263 h 5501124"/>
              <a:gd name="connsiteX1" fmla="*/ 2877132 w 12220575"/>
              <a:gd name="connsiteY1" fmla="*/ 3095533 h 5501124"/>
              <a:gd name="connsiteX2" fmla="*/ 12220575 w 12220575"/>
              <a:gd name="connsiteY2" fmla="*/ 0 h 5501124"/>
              <a:gd name="connsiteX3" fmla="*/ 12192000 w 12220575"/>
              <a:gd name="connsiteY3" fmla="*/ 5501124 h 5501124"/>
              <a:gd name="connsiteX4" fmla="*/ 0 w 12220575"/>
              <a:gd name="connsiteY4" fmla="*/ 5501124 h 5501124"/>
              <a:gd name="connsiteX5" fmla="*/ 19095 w 12220575"/>
              <a:gd name="connsiteY5" fmla="*/ 605263 h 5501124"/>
              <a:gd name="connsiteX0" fmla="*/ 9547 w 12220575"/>
              <a:gd name="connsiteY0" fmla="*/ 874452 h 5501124"/>
              <a:gd name="connsiteX1" fmla="*/ 2877132 w 12220575"/>
              <a:gd name="connsiteY1" fmla="*/ 3095533 h 5501124"/>
              <a:gd name="connsiteX2" fmla="*/ 12220575 w 12220575"/>
              <a:gd name="connsiteY2" fmla="*/ 0 h 5501124"/>
              <a:gd name="connsiteX3" fmla="*/ 12192000 w 12220575"/>
              <a:gd name="connsiteY3" fmla="*/ 5501124 h 5501124"/>
              <a:gd name="connsiteX4" fmla="*/ 0 w 12220575"/>
              <a:gd name="connsiteY4" fmla="*/ 5501124 h 5501124"/>
              <a:gd name="connsiteX5" fmla="*/ 9547 w 12220575"/>
              <a:gd name="connsiteY5" fmla="*/ 874452 h 5501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20575" h="5501124">
                <a:moveTo>
                  <a:pt x="9547" y="874452"/>
                </a:moveTo>
                <a:cubicBezTo>
                  <a:pt x="720747" y="2227900"/>
                  <a:pt x="841961" y="3241275"/>
                  <a:pt x="2877132" y="3095533"/>
                </a:cubicBezTo>
                <a:cubicBezTo>
                  <a:pt x="4912303" y="2949791"/>
                  <a:pt x="10598985" y="1514299"/>
                  <a:pt x="12220575" y="0"/>
                </a:cubicBezTo>
                <a:lnTo>
                  <a:pt x="12192000" y="5501124"/>
                </a:lnTo>
                <a:lnTo>
                  <a:pt x="0" y="5501124"/>
                </a:lnTo>
                <a:cubicBezTo>
                  <a:pt x="3182" y="3958900"/>
                  <a:pt x="6365" y="2416676"/>
                  <a:pt x="9547" y="87445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accent3"/>
              </a:solidFill>
            </a:endParaRPr>
          </a:p>
        </p:txBody>
      </p:sp>
      <p:sp>
        <p:nvSpPr>
          <p:cNvPr id="11" name="Прямоугольник 3">
            <a:extLst>
              <a:ext uri="{FF2B5EF4-FFF2-40B4-BE49-F238E27FC236}">
                <a16:creationId xmlns:a16="http://schemas.microsoft.com/office/drawing/2014/main" xmlns="" id="{EE567CFF-7870-43A3-993A-6DBED92E23AD}"/>
              </a:ext>
            </a:extLst>
          </p:cNvPr>
          <p:cNvSpPr/>
          <p:nvPr/>
        </p:nvSpPr>
        <p:spPr>
          <a:xfrm>
            <a:off x="0" y="272058"/>
            <a:ext cx="12192000" cy="6669000"/>
          </a:xfrm>
          <a:custGeom>
            <a:avLst/>
            <a:gdLst>
              <a:gd name="connsiteX0" fmla="*/ 0 w 12192000"/>
              <a:gd name="connsiteY0" fmla="*/ 0 h 5634000"/>
              <a:gd name="connsiteX1" fmla="*/ 12192000 w 12192000"/>
              <a:gd name="connsiteY1" fmla="*/ 0 h 5634000"/>
              <a:gd name="connsiteX2" fmla="*/ 12192000 w 12192000"/>
              <a:gd name="connsiteY2" fmla="*/ 5634000 h 5634000"/>
              <a:gd name="connsiteX3" fmla="*/ 0 w 12192000"/>
              <a:gd name="connsiteY3" fmla="*/ 5634000 h 5634000"/>
              <a:gd name="connsiteX4" fmla="*/ 0 w 12192000"/>
              <a:gd name="connsiteY4" fmla="*/ 0 h 5634000"/>
              <a:gd name="connsiteX0" fmla="*/ 0 w 12192000"/>
              <a:gd name="connsiteY0" fmla="*/ 36884 h 5670884"/>
              <a:gd name="connsiteX1" fmla="*/ 3737811 w 12192000"/>
              <a:gd name="connsiteY1" fmla="*/ 0 h 5670884"/>
              <a:gd name="connsiteX2" fmla="*/ 12192000 w 12192000"/>
              <a:gd name="connsiteY2" fmla="*/ 36884 h 5670884"/>
              <a:gd name="connsiteX3" fmla="*/ 12192000 w 12192000"/>
              <a:gd name="connsiteY3" fmla="*/ 5670884 h 5670884"/>
              <a:gd name="connsiteX4" fmla="*/ 0 w 12192000"/>
              <a:gd name="connsiteY4" fmla="*/ 5670884 h 5670884"/>
              <a:gd name="connsiteX5" fmla="*/ 0 w 12192000"/>
              <a:gd name="connsiteY5" fmla="*/ 36884 h 5670884"/>
              <a:gd name="connsiteX0" fmla="*/ 0 w 12192000"/>
              <a:gd name="connsiteY0" fmla="*/ 0 h 5634000"/>
              <a:gd name="connsiteX1" fmla="*/ 2823411 w 12192000"/>
              <a:gd name="connsiteY1" fmla="*/ 3765095 h 5634000"/>
              <a:gd name="connsiteX2" fmla="*/ 12192000 w 12192000"/>
              <a:gd name="connsiteY2" fmla="*/ 0 h 5634000"/>
              <a:gd name="connsiteX3" fmla="*/ 12192000 w 12192000"/>
              <a:gd name="connsiteY3" fmla="*/ 5634000 h 5634000"/>
              <a:gd name="connsiteX4" fmla="*/ 0 w 12192000"/>
              <a:gd name="connsiteY4" fmla="*/ 5634000 h 5634000"/>
              <a:gd name="connsiteX5" fmla="*/ 0 w 12192000"/>
              <a:gd name="connsiteY5" fmla="*/ 0 h 5634000"/>
              <a:gd name="connsiteX0" fmla="*/ 0 w 12192000"/>
              <a:gd name="connsiteY0" fmla="*/ 16982 h 5650982"/>
              <a:gd name="connsiteX1" fmla="*/ 2823411 w 12192000"/>
              <a:gd name="connsiteY1" fmla="*/ 3782077 h 5650982"/>
              <a:gd name="connsiteX2" fmla="*/ 12192000 w 12192000"/>
              <a:gd name="connsiteY2" fmla="*/ 16982 h 5650982"/>
              <a:gd name="connsiteX3" fmla="*/ 12192000 w 12192000"/>
              <a:gd name="connsiteY3" fmla="*/ 5650982 h 5650982"/>
              <a:gd name="connsiteX4" fmla="*/ 0 w 12192000"/>
              <a:gd name="connsiteY4" fmla="*/ 5650982 h 5650982"/>
              <a:gd name="connsiteX5" fmla="*/ 0 w 12192000"/>
              <a:gd name="connsiteY5" fmla="*/ 16982 h 5650982"/>
              <a:gd name="connsiteX0" fmla="*/ 0 w 12192000"/>
              <a:gd name="connsiteY0" fmla="*/ 18282 h 5652282"/>
              <a:gd name="connsiteX1" fmla="*/ 2342148 w 12192000"/>
              <a:gd name="connsiteY1" fmla="*/ 3478577 h 5652282"/>
              <a:gd name="connsiteX2" fmla="*/ 12192000 w 12192000"/>
              <a:gd name="connsiteY2" fmla="*/ 18282 h 5652282"/>
              <a:gd name="connsiteX3" fmla="*/ 12192000 w 12192000"/>
              <a:gd name="connsiteY3" fmla="*/ 5652282 h 5652282"/>
              <a:gd name="connsiteX4" fmla="*/ 0 w 12192000"/>
              <a:gd name="connsiteY4" fmla="*/ 5652282 h 5652282"/>
              <a:gd name="connsiteX5" fmla="*/ 0 w 12192000"/>
              <a:gd name="connsiteY5" fmla="*/ 18282 h 5652282"/>
              <a:gd name="connsiteX0" fmla="*/ 0 w 12192000"/>
              <a:gd name="connsiteY0" fmla="*/ 24215 h 5658215"/>
              <a:gd name="connsiteX1" fmla="*/ 2342148 w 12192000"/>
              <a:gd name="connsiteY1" fmla="*/ 3484510 h 5658215"/>
              <a:gd name="connsiteX2" fmla="*/ 12192000 w 12192000"/>
              <a:gd name="connsiteY2" fmla="*/ 24215 h 5658215"/>
              <a:gd name="connsiteX3" fmla="*/ 12192000 w 12192000"/>
              <a:gd name="connsiteY3" fmla="*/ 5658215 h 5658215"/>
              <a:gd name="connsiteX4" fmla="*/ 0 w 12192000"/>
              <a:gd name="connsiteY4" fmla="*/ 5658215 h 5658215"/>
              <a:gd name="connsiteX5" fmla="*/ 0 w 12192000"/>
              <a:gd name="connsiteY5" fmla="*/ 24215 h 5658215"/>
              <a:gd name="connsiteX0" fmla="*/ 0 w 12192000"/>
              <a:gd name="connsiteY0" fmla="*/ 24215 h 5658215"/>
              <a:gd name="connsiteX1" fmla="*/ 2342148 w 12192000"/>
              <a:gd name="connsiteY1" fmla="*/ 3484510 h 5658215"/>
              <a:gd name="connsiteX2" fmla="*/ 12192000 w 12192000"/>
              <a:gd name="connsiteY2" fmla="*/ 24215 h 5658215"/>
              <a:gd name="connsiteX3" fmla="*/ 12192000 w 12192000"/>
              <a:gd name="connsiteY3" fmla="*/ 5658215 h 5658215"/>
              <a:gd name="connsiteX4" fmla="*/ 0 w 12192000"/>
              <a:gd name="connsiteY4" fmla="*/ 5658215 h 5658215"/>
              <a:gd name="connsiteX5" fmla="*/ 0 w 12192000"/>
              <a:gd name="connsiteY5" fmla="*/ 24215 h 5658215"/>
              <a:gd name="connsiteX0" fmla="*/ 0 w 12192000"/>
              <a:gd name="connsiteY0" fmla="*/ 0 h 5634000"/>
              <a:gd name="connsiteX1" fmla="*/ 2342148 w 12192000"/>
              <a:gd name="connsiteY1" fmla="*/ 3460295 h 5634000"/>
              <a:gd name="connsiteX2" fmla="*/ 12192000 w 12192000"/>
              <a:gd name="connsiteY2" fmla="*/ 0 h 5634000"/>
              <a:gd name="connsiteX3" fmla="*/ 12192000 w 12192000"/>
              <a:gd name="connsiteY3" fmla="*/ 5634000 h 5634000"/>
              <a:gd name="connsiteX4" fmla="*/ 0 w 12192000"/>
              <a:gd name="connsiteY4" fmla="*/ 5634000 h 5634000"/>
              <a:gd name="connsiteX5" fmla="*/ 0 w 12192000"/>
              <a:gd name="connsiteY5" fmla="*/ 0 h 5634000"/>
              <a:gd name="connsiteX0" fmla="*/ 0 w 12192000"/>
              <a:gd name="connsiteY0" fmla="*/ 0 h 5634000"/>
              <a:gd name="connsiteX1" fmla="*/ 2342148 w 12192000"/>
              <a:gd name="connsiteY1" fmla="*/ 3460295 h 5634000"/>
              <a:gd name="connsiteX2" fmla="*/ 12192000 w 12192000"/>
              <a:gd name="connsiteY2" fmla="*/ 0 h 5634000"/>
              <a:gd name="connsiteX3" fmla="*/ 12192000 w 12192000"/>
              <a:gd name="connsiteY3" fmla="*/ 5634000 h 5634000"/>
              <a:gd name="connsiteX4" fmla="*/ 0 w 12192000"/>
              <a:gd name="connsiteY4" fmla="*/ 5634000 h 5634000"/>
              <a:gd name="connsiteX5" fmla="*/ 0 w 12192000"/>
              <a:gd name="connsiteY5" fmla="*/ 0 h 5634000"/>
              <a:gd name="connsiteX0" fmla="*/ 0 w 12192000"/>
              <a:gd name="connsiteY0" fmla="*/ 0 h 5634000"/>
              <a:gd name="connsiteX1" fmla="*/ 3352801 w 12192000"/>
              <a:gd name="connsiteY1" fmla="*/ 4280862 h 5634000"/>
              <a:gd name="connsiteX2" fmla="*/ 12192000 w 12192000"/>
              <a:gd name="connsiteY2" fmla="*/ 0 h 5634000"/>
              <a:gd name="connsiteX3" fmla="*/ 12192000 w 12192000"/>
              <a:gd name="connsiteY3" fmla="*/ 5634000 h 5634000"/>
              <a:gd name="connsiteX4" fmla="*/ 0 w 12192000"/>
              <a:gd name="connsiteY4" fmla="*/ 5634000 h 5634000"/>
              <a:gd name="connsiteX5" fmla="*/ 0 w 12192000"/>
              <a:gd name="connsiteY5" fmla="*/ 0 h 5634000"/>
              <a:gd name="connsiteX0" fmla="*/ 0 w 12192000"/>
              <a:gd name="connsiteY0" fmla="*/ 0 h 5634000"/>
              <a:gd name="connsiteX1" fmla="*/ 8553451 w 12192000"/>
              <a:gd name="connsiteY1" fmla="*/ 4865517 h 5634000"/>
              <a:gd name="connsiteX2" fmla="*/ 12192000 w 12192000"/>
              <a:gd name="connsiteY2" fmla="*/ 0 h 5634000"/>
              <a:gd name="connsiteX3" fmla="*/ 12192000 w 12192000"/>
              <a:gd name="connsiteY3" fmla="*/ 5634000 h 5634000"/>
              <a:gd name="connsiteX4" fmla="*/ 0 w 12192000"/>
              <a:gd name="connsiteY4" fmla="*/ 5634000 h 5634000"/>
              <a:gd name="connsiteX5" fmla="*/ 0 w 12192000"/>
              <a:gd name="connsiteY5" fmla="*/ 0 h 5634000"/>
              <a:gd name="connsiteX0" fmla="*/ 0 w 12192000"/>
              <a:gd name="connsiteY0" fmla="*/ 0 h 5634000"/>
              <a:gd name="connsiteX1" fmla="*/ 7124701 w 12192000"/>
              <a:gd name="connsiteY1" fmla="*/ 4635198 h 5634000"/>
              <a:gd name="connsiteX2" fmla="*/ 12192000 w 12192000"/>
              <a:gd name="connsiteY2" fmla="*/ 0 h 5634000"/>
              <a:gd name="connsiteX3" fmla="*/ 12192000 w 12192000"/>
              <a:gd name="connsiteY3" fmla="*/ 5634000 h 5634000"/>
              <a:gd name="connsiteX4" fmla="*/ 0 w 12192000"/>
              <a:gd name="connsiteY4" fmla="*/ 5634000 h 5634000"/>
              <a:gd name="connsiteX5" fmla="*/ 0 w 12192000"/>
              <a:gd name="connsiteY5" fmla="*/ 0 h 5634000"/>
              <a:gd name="connsiteX0" fmla="*/ 0 w 12192000"/>
              <a:gd name="connsiteY0" fmla="*/ 0 h 5634000"/>
              <a:gd name="connsiteX1" fmla="*/ 7124701 w 12192000"/>
              <a:gd name="connsiteY1" fmla="*/ 4635198 h 5634000"/>
              <a:gd name="connsiteX2" fmla="*/ 12192000 w 12192000"/>
              <a:gd name="connsiteY2" fmla="*/ 0 h 5634000"/>
              <a:gd name="connsiteX3" fmla="*/ 12192000 w 12192000"/>
              <a:gd name="connsiteY3" fmla="*/ 5634000 h 5634000"/>
              <a:gd name="connsiteX4" fmla="*/ 0 w 12192000"/>
              <a:gd name="connsiteY4" fmla="*/ 5634000 h 5634000"/>
              <a:gd name="connsiteX5" fmla="*/ 0 w 12192000"/>
              <a:gd name="connsiteY5" fmla="*/ 0 h 5634000"/>
              <a:gd name="connsiteX0" fmla="*/ 0 w 12192000"/>
              <a:gd name="connsiteY0" fmla="*/ 0 h 5634000"/>
              <a:gd name="connsiteX1" fmla="*/ 7124701 w 12192000"/>
              <a:gd name="connsiteY1" fmla="*/ 4635198 h 5634000"/>
              <a:gd name="connsiteX2" fmla="*/ 12192000 w 12192000"/>
              <a:gd name="connsiteY2" fmla="*/ 0 h 5634000"/>
              <a:gd name="connsiteX3" fmla="*/ 12192000 w 12192000"/>
              <a:gd name="connsiteY3" fmla="*/ 5634000 h 5634000"/>
              <a:gd name="connsiteX4" fmla="*/ 0 w 12192000"/>
              <a:gd name="connsiteY4" fmla="*/ 5634000 h 5634000"/>
              <a:gd name="connsiteX5" fmla="*/ 0 w 12192000"/>
              <a:gd name="connsiteY5" fmla="*/ 0 h 5634000"/>
              <a:gd name="connsiteX0" fmla="*/ 0 w 12192000"/>
              <a:gd name="connsiteY0" fmla="*/ 0 h 5634000"/>
              <a:gd name="connsiteX1" fmla="*/ 7124701 w 12192000"/>
              <a:gd name="connsiteY1" fmla="*/ 4635198 h 5634000"/>
              <a:gd name="connsiteX2" fmla="*/ 12192000 w 12192000"/>
              <a:gd name="connsiteY2" fmla="*/ 0 h 5634000"/>
              <a:gd name="connsiteX3" fmla="*/ 12192000 w 12192000"/>
              <a:gd name="connsiteY3" fmla="*/ 5634000 h 5634000"/>
              <a:gd name="connsiteX4" fmla="*/ 0 w 12192000"/>
              <a:gd name="connsiteY4" fmla="*/ 5634000 h 5634000"/>
              <a:gd name="connsiteX5" fmla="*/ 0 w 12192000"/>
              <a:gd name="connsiteY5" fmla="*/ 0 h 5634000"/>
              <a:gd name="connsiteX0" fmla="*/ 0 w 12192000"/>
              <a:gd name="connsiteY0" fmla="*/ 0 h 5634000"/>
              <a:gd name="connsiteX1" fmla="*/ 8591551 w 12192000"/>
              <a:gd name="connsiteY1" fmla="*/ 4546614 h 5634000"/>
              <a:gd name="connsiteX2" fmla="*/ 12192000 w 12192000"/>
              <a:gd name="connsiteY2" fmla="*/ 0 h 5634000"/>
              <a:gd name="connsiteX3" fmla="*/ 12192000 w 12192000"/>
              <a:gd name="connsiteY3" fmla="*/ 5634000 h 5634000"/>
              <a:gd name="connsiteX4" fmla="*/ 0 w 12192000"/>
              <a:gd name="connsiteY4" fmla="*/ 5634000 h 5634000"/>
              <a:gd name="connsiteX5" fmla="*/ 0 w 12192000"/>
              <a:gd name="connsiteY5" fmla="*/ 0 h 5634000"/>
              <a:gd name="connsiteX0" fmla="*/ 0 w 12192000"/>
              <a:gd name="connsiteY0" fmla="*/ 0 h 5634000"/>
              <a:gd name="connsiteX1" fmla="*/ 8077201 w 12192000"/>
              <a:gd name="connsiteY1" fmla="*/ 4546614 h 5634000"/>
              <a:gd name="connsiteX2" fmla="*/ 12192000 w 12192000"/>
              <a:gd name="connsiteY2" fmla="*/ 0 h 5634000"/>
              <a:gd name="connsiteX3" fmla="*/ 12192000 w 12192000"/>
              <a:gd name="connsiteY3" fmla="*/ 5634000 h 5634000"/>
              <a:gd name="connsiteX4" fmla="*/ 0 w 12192000"/>
              <a:gd name="connsiteY4" fmla="*/ 5634000 h 5634000"/>
              <a:gd name="connsiteX5" fmla="*/ 0 w 12192000"/>
              <a:gd name="connsiteY5" fmla="*/ 0 h 5634000"/>
              <a:gd name="connsiteX0" fmla="*/ 0 w 12192000"/>
              <a:gd name="connsiteY0" fmla="*/ 0 h 5634000"/>
              <a:gd name="connsiteX1" fmla="*/ 8153401 w 12192000"/>
              <a:gd name="connsiteY1" fmla="*/ 4174562 h 5634000"/>
              <a:gd name="connsiteX2" fmla="*/ 12192000 w 12192000"/>
              <a:gd name="connsiteY2" fmla="*/ 0 h 5634000"/>
              <a:gd name="connsiteX3" fmla="*/ 12192000 w 12192000"/>
              <a:gd name="connsiteY3" fmla="*/ 5634000 h 5634000"/>
              <a:gd name="connsiteX4" fmla="*/ 0 w 12192000"/>
              <a:gd name="connsiteY4" fmla="*/ 5634000 h 5634000"/>
              <a:gd name="connsiteX5" fmla="*/ 0 w 12192000"/>
              <a:gd name="connsiteY5" fmla="*/ 0 h 5634000"/>
              <a:gd name="connsiteX0" fmla="*/ 0 w 12192000"/>
              <a:gd name="connsiteY0" fmla="*/ 0 h 5634000"/>
              <a:gd name="connsiteX1" fmla="*/ 8115301 w 12192000"/>
              <a:gd name="connsiteY1" fmla="*/ 4387164 h 5634000"/>
              <a:gd name="connsiteX2" fmla="*/ 12192000 w 12192000"/>
              <a:gd name="connsiteY2" fmla="*/ 0 h 5634000"/>
              <a:gd name="connsiteX3" fmla="*/ 12192000 w 12192000"/>
              <a:gd name="connsiteY3" fmla="*/ 5634000 h 5634000"/>
              <a:gd name="connsiteX4" fmla="*/ 0 w 12192000"/>
              <a:gd name="connsiteY4" fmla="*/ 5634000 h 5634000"/>
              <a:gd name="connsiteX5" fmla="*/ 0 w 12192000"/>
              <a:gd name="connsiteY5" fmla="*/ 0 h 5634000"/>
              <a:gd name="connsiteX0" fmla="*/ 0 w 12192000"/>
              <a:gd name="connsiteY0" fmla="*/ 0 h 5634000"/>
              <a:gd name="connsiteX1" fmla="*/ 2590801 w 12192000"/>
              <a:gd name="connsiteY1" fmla="*/ 4617483 h 5634000"/>
              <a:gd name="connsiteX2" fmla="*/ 12192000 w 12192000"/>
              <a:gd name="connsiteY2" fmla="*/ 0 h 5634000"/>
              <a:gd name="connsiteX3" fmla="*/ 12192000 w 12192000"/>
              <a:gd name="connsiteY3" fmla="*/ 5634000 h 5634000"/>
              <a:gd name="connsiteX4" fmla="*/ 0 w 12192000"/>
              <a:gd name="connsiteY4" fmla="*/ 5634000 h 5634000"/>
              <a:gd name="connsiteX5" fmla="*/ 0 w 12192000"/>
              <a:gd name="connsiteY5" fmla="*/ 0 h 5634000"/>
              <a:gd name="connsiteX0" fmla="*/ 0 w 12192000"/>
              <a:gd name="connsiteY0" fmla="*/ 0 h 5634000"/>
              <a:gd name="connsiteX1" fmla="*/ 2838451 w 12192000"/>
              <a:gd name="connsiteY1" fmla="*/ 3173564 h 5634000"/>
              <a:gd name="connsiteX2" fmla="*/ 12192000 w 12192000"/>
              <a:gd name="connsiteY2" fmla="*/ 0 h 5634000"/>
              <a:gd name="connsiteX3" fmla="*/ 12192000 w 12192000"/>
              <a:gd name="connsiteY3" fmla="*/ 5634000 h 5634000"/>
              <a:gd name="connsiteX4" fmla="*/ 0 w 12192000"/>
              <a:gd name="connsiteY4" fmla="*/ 5634000 h 5634000"/>
              <a:gd name="connsiteX5" fmla="*/ 0 w 12192000"/>
              <a:gd name="connsiteY5" fmla="*/ 0 h 5634000"/>
              <a:gd name="connsiteX0" fmla="*/ 0 w 12192000"/>
              <a:gd name="connsiteY0" fmla="*/ 450619 h 5634000"/>
              <a:gd name="connsiteX1" fmla="*/ 2838451 w 12192000"/>
              <a:gd name="connsiteY1" fmla="*/ 3173564 h 5634000"/>
              <a:gd name="connsiteX2" fmla="*/ 12192000 w 12192000"/>
              <a:gd name="connsiteY2" fmla="*/ 0 h 5634000"/>
              <a:gd name="connsiteX3" fmla="*/ 12192000 w 12192000"/>
              <a:gd name="connsiteY3" fmla="*/ 5634000 h 5634000"/>
              <a:gd name="connsiteX4" fmla="*/ 0 w 12192000"/>
              <a:gd name="connsiteY4" fmla="*/ 5634000 h 5634000"/>
              <a:gd name="connsiteX5" fmla="*/ 0 w 12192000"/>
              <a:gd name="connsiteY5" fmla="*/ 450619 h 5634000"/>
              <a:gd name="connsiteX0" fmla="*/ 0 w 12192000"/>
              <a:gd name="connsiteY0" fmla="*/ 732255 h 5634000"/>
              <a:gd name="connsiteX1" fmla="*/ 2838451 w 12192000"/>
              <a:gd name="connsiteY1" fmla="*/ 3173564 h 5634000"/>
              <a:gd name="connsiteX2" fmla="*/ 12192000 w 12192000"/>
              <a:gd name="connsiteY2" fmla="*/ 0 h 5634000"/>
              <a:gd name="connsiteX3" fmla="*/ 12192000 w 12192000"/>
              <a:gd name="connsiteY3" fmla="*/ 5634000 h 5634000"/>
              <a:gd name="connsiteX4" fmla="*/ 0 w 12192000"/>
              <a:gd name="connsiteY4" fmla="*/ 5634000 h 5634000"/>
              <a:gd name="connsiteX5" fmla="*/ 0 w 12192000"/>
              <a:gd name="connsiteY5" fmla="*/ 732255 h 563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5634000">
                <a:moveTo>
                  <a:pt x="0" y="732255"/>
                </a:moveTo>
                <a:cubicBezTo>
                  <a:pt x="711200" y="2085703"/>
                  <a:pt x="806451" y="3295606"/>
                  <a:pt x="2838451" y="3173564"/>
                </a:cubicBezTo>
                <a:cubicBezTo>
                  <a:pt x="4870451" y="3051522"/>
                  <a:pt x="10684710" y="1647175"/>
                  <a:pt x="12192000" y="0"/>
                </a:cubicBezTo>
                <a:lnTo>
                  <a:pt x="12192000" y="5634000"/>
                </a:lnTo>
                <a:lnTo>
                  <a:pt x="0" y="5634000"/>
                </a:lnTo>
                <a:lnTo>
                  <a:pt x="0" y="73225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9" name="Прямоугольник 8">
            <a:extLst>
              <a:ext uri="{FF2B5EF4-FFF2-40B4-BE49-F238E27FC236}">
                <a16:creationId xmlns:a16="http://schemas.microsoft.com/office/drawing/2014/main" xmlns="" id="{9FA2D172-3605-4CF8-8D94-73A5F15B6FC3}"/>
              </a:ext>
            </a:extLst>
          </p:cNvPr>
          <p:cNvSpPr/>
          <p:nvPr/>
        </p:nvSpPr>
        <p:spPr>
          <a:xfrm>
            <a:off x="5016000" y="2709000"/>
            <a:ext cx="7041000" cy="2455784"/>
          </a:xfrm>
          <a:prstGeom prst="rect">
            <a:avLst/>
          </a:prstGeom>
          <a:gradFill flip="none" rotWithShape="1">
            <a:gsLst>
              <a:gs pos="100000">
                <a:schemeClr val="accent1"/>
              </a:gs>
              <a:gs pos="100000">
                <a:schemeClr val="accent1">
                  <a:lumMod val="45000"/>
                  <a:lumOff val="55000"/>
                </a:schemeClr>
              </a:gs>
              <a:gs pos="100000">
                <a:schemeClr val="accent1">
                  <a:lumMod val="45000"/>
                  <a:lumOff val="55000"/>
                </a:schemeClr>
              </a:gs>
              <a:gs pos="0">
                <a:schemeClr val="accent2"/>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a:t>Реализация </a:t>
            </a:r>
            <a:r>
              <a:rPr lang="ru-RU" sz="3200" dirty="0" err="1"/>
              <a:t>метапредметных</a:t>
            </a:r>
            <a:r>
              <a:rPr lang="ru-RU" sz="3200" dirty="0"/>
              <a:t> связей при организации проектной и исследовательской деятельности </a:t>
            </a:r>
            <a:r>
              <a:rPr lang="ru-RU" sz="3200" dirty="0" smtClean="0"/>
              <a:t>учащихся</a:t>
            </a:r>
            <a:endParaRPr lang="ru-RU" sz="3200" dirty="0"/>
          </a:p>
        </p:txBody>
      </p:sp>
      <p:sp>
        <p:nvSpPr>
          <p:cNvPr id="12" name="Прямоугольник 11">
            <a:extLst>
              <a:ext uri="{FF2B5EF4-FFF2-40B4-BE49-F238E27FC236}">
                <a16:creationId xmlns:a16="http://schemas.microsoft.com/office/drawing/2014/main" xmlns="" id="{B3A45389-CECE-45CC-8000-9CCF801BB22C}"/>
              </a:ext>
            </a:extLst>
          </p:cNvPr>
          <p:cNvSpPr/>
          <p:nvPr/>
        </p:nvSpPr>
        <p:spPr>
          <a:xfrm>
            <a:off x="5150428" y="6354000"/>
            <a:ext cx="2790572" cy="615553"/>
          </a:xfrm>
          <a:prstGeom prst="rect">
            <a:avLst/>
          </a:prstGeom>
        </p:spPr>
        <p:txBody>
          <a:bodyPr wrap="square">
            <a:spAutoFit/>
          </a:bodyPr>
          <a:lstStyle/>
          <a:p>
            <a:r>
              <a:rPr lang="ru-RU" sz="1600" dirty="0" smtClean="0">
                <a:solidFill>
                  <a:schemeClr val="bg1"/>
                </a:solidFill>
              </a:rPr>
              <a:t>с. Борискино-</a:t>
            </a:r>
            <a:r>
              <a:rPr lang="ru-RU" sz="1600" dirty="0" err="1" smtClean="0">
                <a:solidFill>
                  <a:schemeClr val="bg1"/>
                </a:solidFill>
              </a:rPr>
              <a:t>Игар</a:t>
            </a:r>
            <a:r>
              <a:rPr lang="ru-RU" sz="1600" dirty="0" smtClean="0">
                <a:solidFill>
                  <a:schemeClr val="bg1"/>
                </a:solidFill>
              </a:rPr>
              <a:t>, </a:t>
            </a:r>
            <a:r>
              <a:rPr lang="ru-RU" sz="1600" dirty="0">
                <a:solidFill>
                  <a:schemeClr val="bg1"/>
                </a:solidFill>
              </a:rPr>
              <a:t>2021 г</a:t>
            </a:r>
          </a:p>
          <a:p>
            <a:endParaRPr lang="ru-RU" dirty="0">
              <a:solidFill>
                <a:schemeClr val="bg1"/>
              </a:solidFill>
            </a:endParaRPr>
          </a:p>
        </p:txBody>
      </p:sp>
      <p:sp>
        <p:nvSpPr>
          <p:cNvPr id="13" name="TextBox 12">
            <a:extLst>
              <a:ext uri="{FF2B5EF4-FFF2-40B4-BE49-F238E27FC236}">
                <a16:creationId xmlns:a16="http://schemas.microsoft.com/office/drawing/2014/main" xmlns="" id="{2E23EF17-CB89-4F8C-B082-31B3B91CDF54}"/>
              </a:ext>
            </a:extLst>
          </p:cNvPr>
          <p:cNvSpPr txBox="1"/>
          <p:nvPr/>
        </p:nvSpPr>
        <p:spPr>
          <a:xfrm>
            <a:off x="201000" y="369000"/>
            <a:ext cx="11700000" cy="400110"/>
          </a:xfrm>
          <a:prstGeom prst="rect">
            <a:avLst/>
          </a:prstGeom>
          <a:noFill/>
        </p:spPr>
        <p:txBody>
          <a:bodyPr wrap="square" rtlCol="0">
            <a:spAutoFit/>
          </a:bodyPr>
          <a:lstStyle/>
          <a:p>
            <a:r>
              <a:rPr lang="ru-RU" sz="2000" dirty="0" smtClean="0">
                <a:solidFill>
                  <a:schemeClr val="accent1">
                    <a:lumMod val="75000"/>
                  </a:schemeClr>
                </a:solidFill>
                <a:effectLst>
                  <a:outerShdw blurRad="38100" dist="38100" dir="2700000" algn="tl">
                    <a:srgbClr val="000000">
                      <a:alpha val="43137"/>
                    </a:srgbClr>
                  </a:outerShdw>
                </a:effectLst>
              </a:rPr>
              <a:t>ГБОУ СОШ с. Борискино-</a:t>
            </a:r>
            <a:r>
              <a:rPr lang="ru-RU" sz="2000" dirty="0" err="1" smtClean="0">
                <a:solidFill>
                  <a:schemeClr val="accent1">
                    <a:lumMod val="75000"/>
                  </a:schemeClr>
                </a:solidFill>
                <a:effectLst>
                  <a:outerShdw blurRad="38100" dist="38100" dir="2700000" algn="tl">
                    <a:srgbClr val="000000">
                      <a:alpha val="43137"/>
                    </a:srgbClr>
                  </a:outerShdw>
                </a:effectLst>
              </a:rPr>
              <a:t>Игар</a:t>
            </a:r>
            <a:r>
              <a:rPr lang="ru-RU" sz="2000" dirty="0" smtClean="0">
                <a:solidFill>
                  <a:schemeClr val="accent1">
                    <a:lumMod val="75000"/>
                  </a:schemeClr>
                </a:solidFill>
                <a:effectLst>
                  <a:outerShdw blurRad="38100" dist="38100" dir="2700000" algn="tl">
                    <a:srgbClr val="000000">
                      <a:alpha val="43137"/>
                    </a:srgbClr>
                  </a:outerShdw>
                </a:effectLst>
              </a:rPr>
              <a:t> муниципального района </a:t>
            </a:r>
            <a:r>
              <a:rPr lang="ru-RU" sz="2000" dirty="0" err="1" smtClean="0">
                <a:solidFill>
                  <a:schemeClr val="accent1">
                    <a:lumMod val="75000"/>
                  </a:schemeClr>
                </a:solidFill>
                <a:effectLst>
                  <a:outerShdw blurRad="38100" dist="38100" dir="2700000" algn="tl">
                    <a:srgbClr val="000000">
                      <a:alpha val="43137"/>
                    </a:srgbClr>
                  </a:outerShdw>
                </a:effectLst>
              </a:rPr>
              <a:t>Клявлинский</a:t>
            </a:r>
            <a:r>
              <a:rPr lang="ru-RU" sz="2000" dirty="0" smtClean="0">
                <a:solidFill>
                  <a:schemeClr val="accent1">
                    <a:lumMod val="75000"/>
                  </a:schemeClr>
                </a:solidFill>
                <a:effectLst>
                  <a:outerShdw blurRad="38100" dist="38100" dir="2700000" algn="tl">
                    <a:srgbClr val="000000">
                      <a:alpha val="43137"/>
                    </a:srgbClr>
                  </a:outerShdw>
                </a:effectLst>
              </a:rPr>
              <a:t> Самарской области  </a:t>
            </a:r>
            <a:endParaRPr lang="ru-RU" sz="2000" dirty="0">
              <a:solidFill>
                <a:schemeClr val="accent1">
                  <a:lumMod val="75000"/>
                </a:schemeClr>
              </a:solidFill>
              <a:effectLst>
                <a:outerShdw blurRad="38100" dist="38100" dir="2700000" algn="tl">
                  <a:srgbClr val="000000">
                    <a:alpha val="43137"/>
                  </a:srgbClr>
                </a:outerShdw>
              </a:effectLst>
            </a:endParaRPr>
          </a:p>
        </p:txBody>
      </p:sp>
      <p:graphicFrame>
        <p:nvGraphicFramePr>
          <p:cNvPr id="2" name="Таблица 1"/>
          <p:cNvGraphicFramePr>
            <a:graphicFrameLocks noGrp="1"/>
          </p:cNvGraphicFramePr>
          <p:nvPr>
            <p:extLst>
              <p:ext uri="{D42A27DB-BD31-4B8C-83A1-F6EECF244321}">
                <p14:modId xmlns:p14="http://schemas.microsoft.com/office/powerpoint/2010/main" val="269460281"/>
              </p:ext>
            </p:extLst>
          </p:nvPr>
        </p:nvGraphicFramePr>
        <p:xfrm>
          <a:off x="201000" y="2574000"/>
          <a:ext cx="3420575" cy="4175760"/>
        </p:xfrm>
        <a:graphic>
          <a:graphicData uri="http://schemas.openxmlformats.org/drawingml/2006/table">
            <a:tbl>
              <a:tblPr firstRow="1" firstCol="1" bandRow="1">
                <a:tableStyleId>{5C22544A-7EE6-4342-B048-85BDC9FD1C3A}</a:tableStyleId>
              </a:tblPr>
              <a:tblGrid>
                <a:gridCol w="3420575"/>
              </a:tblGrid>
              <a:tr h="2268000">
                <a:tc>
                  <a:txBody>
                    <a:bodyPr/>
                    <a:lstStyle/>
                    <a:p>
                      <a:pPr>
                        <a:spcAft>
                          <a:spcPts val="0"/>
                        </a:spcAft>
                      </a:pPr>
                      <a:r>
                        <a:rPr lang="ru-RU" sz="1400" dirty="0">
                          <a:effectLst/>
                        </a:rPr>
                        <a:t> </a:t>
                      </a:r>
                      <a:endParaRPr lang="ru-RU" sz="1200" dirty="0">
                        <a:effectLst/>
                      </a:endParaRPr>
                    </a:p>
                    <a:p>
                      <a:pPr>
                        <a:spcAft>
                          <a:spcPts val="0"/>
                        </a:spcAft>
                      </a:pPr>
                      <a:r>
                        <a:rPr lang="ru-RU" sz="1400" dirty="0">
                          <a:effectLst/>
                        </a:rPr>
                        <a:t> </a:t>
                      </a:r>
                      <a:endParaRPr lang="ru-RU" sz="1200" dirty="0">
                        <a:effectLst/>
                      </a:endParaRPr>
                    </a:p>
                    <a:p>
                      <a:pPr>
                        <a:spcAft>
                          <a:spcPts val="0"/>
                        </a:spcAft>
                      </a:pPr>
                      <a:r>
                        <a:rPr lang="ru-RU" sz="1600" dirty="0" smtClean="0">
                          <a:effectLst/>
                        </a:rPr>
                        <a:t>Выполнил(а):</a:t>
                      </a:r>
                      <a:endParaRPr lang="ru-RU" sz="1600" dirty="0">
                        <a:effectLst/>
                      </a:endParaRPr>
                    </a:p>
                    <a:p>
                      <a:pPr>
                        <a:spcAft>
                          <a:spcPts val="0"/>
                        </a:spcAft>
                      </a:pPr>
                      <a:r>
                        <a:rPr lang="ru-RU" sz="1600" dirty="0" smtClean="0">
                          <a:effectLst/>
                        </a:rPr>
                        <a:t>Учитель</a:t>
                      </a:r>
                      <a:r>
                        <a:rPr lang="ru-RU" sz="1600" baseline="0" dirty="0" smtClean="0">
                          <a:effectLst/>
                        </a:rPr>
                        <a:t> английского языка ГБОУ СОШ с. Борискино-</a:t>
                      </a:r>
                      <a:r>
                        <a:rPr lang="ru-RU" sz="1600" baseline="0" dirty="0" err="1" smtClean="0">
                          <a:effectLst/>
                        </a:rPr>
                        <a:t>Игар</a:t>
                      </a:r>
                      <a:r>
                        <a:rPr lang="ru-RU" sz="1600" baseline="0" dirty="0" smtClean="0">
                          <a:effectLst/>
                        </a:rPr>
                        <a:t> муниципального района </a:t>
                      </a:r>
                      <a:r>
                        <a:rPr lang="ru-RU" sz="1600" baseline="0" dirty="0" err="1" smtClean="0">
                          <a:effectLst/>
                        </a:rPr>
                        <a:t>Клявлинский</a:t>
                      </a:r>
                      <a:r>
                        <a:rPr lang="ru-RU" sz="1600" baseline="0" dirty="0" smtClean="0">
                          <a:effectLst/>
                        </a:rPr>
                        <a:t> Самарской области,</a:t>
                      </a:r>
                      <a:endParaRPr lang="ru-RU" sz="1600" dirty="0">
                        <a:effectLst/>
                      </a:endParaRPr>
                    </a:p>
                    <a:p>
                      <a:pPr>
                        <a:spcAft>
                          <a:spcPts val="0"/>
                        </a:spcAft>
                      </a:pPr>
                      <a:r>
                        <a:rPr lang="ru-RU" sz="1600" dirty="0">
                          <a:effectLst/>
                        </a:rPr>
                        <a:t>                                                     </a:t>
                      </a:r>
                    </a:p>
                    <a:p>
                      <a:pPr>
                        <a:spcAft>
                          <a:spcPts val="0"/>
                        </a:spcAft>
                      </a:pPr>
                      <a:r>
                        <a:rPr lang="ru-RU" sz="1600" dirty="0">
                          <a:effectLst/>
                        </a:rPr>
                        <a:t>А.С. </a:t>
                      </a:r>
                      <a:r>
                        <a:rPr lang="ru-RU" sz="1600" dirty="0" err="1">
                          <a:effectLst/>
                        </a:rPr>
                        <a:t>Фасхутдинова</a:t>
                      </a:r>
                      <a:endParaRPr lang="ru-RU" sz="1600" dirty="0">
                        <a:effectLst/>
                      </a:endParaRPr>
                    </a:p>
                    <a:p>
                      <a:pPr algn="r">
                        <a:spcAft>
                          <a:spcPts val="0"/>
                        </a:spcAft>
                      </a:pPr>
                      <a:r>
                        <a:rPr lang="ru-RU" sz="1400" dirty="0">
                          <a:effectLst/>
                        </a:rPr>
                        <a:t> </a:t>
                      </a:r>
                      <a:endParaRPr lang="ru-RU" sz="1200" dirty="0">
                        <a:effectLst/>
                        <a:latin typeface="Times New Roman"/>
                        <a:ea typeface="Times New Roman"/>
                      </a:endParaRPr>
                    </a:p>
                  </a:txBody>
                  <a:tcPr marL="68580" marR="68580" marT="0" marB="0"/>
                </a:tc>
              </a:tr>
              <a:tr h="1512000">
                <a:tc>
                  <a:txBody>
                    <a:bodyPr/>
                    <a:lstStyle/>
                    <a:p>
                      <a:pPr algn="l">
                        <a:spcAft>
                          <a:spcPts val="0"/>
                        </a:spcAft>
                      </a:pPr>
                      <a:endParaRPr lang="ru-RU" sz="1400" dirty="0" smtClean="0">
                        <a:effectLst/>
                      </a:endParaRPr>
                    </a:p>
                    <a:p>
                      <a:pPr algn="l">
                        <a:spcAft>
                          <a:spcPts val="0"/>
                        </a:spcAft>
                      </a:pPr>
                      <a:r>
                        <a:rPr lang="ru-RU" sz="1600" dirty="0" smtClean="0">
                          <a:effectLst/>
                        </a:rPr>
                        <a:t> </a:t>
                      </a:r>
                      <a:r>
                        <a:rPr lang="ru-RU" sz="1600" dirty="0" err="1" smtClean="0">
                          <a:effectLst/>
                        </a:rPr>
                        <a:t>И.о</a:t>
                      </a:r>
                      <a:r>
                        <a:rPr lang="ru-RU" sz="1600" dirty="0" smtClean="0">
                          <a:effectLst/>
                        </a:rPr>
                        <a:t>. директора школы  ГБОУ СОШ с. Борискино-</a:t>
                      </a:r>
                      <a:r>
                        <a:rPr lang="ru-RU" sz="1600" dirty="0" err="1" smtClean="0">
                          <a:effectLst/>
                        </a:rPr>
                        <a:t>Игар</a:t>
                      </a:r>
                      <a:r>
                        <a:rPr lang="ru-RU" sz="1600" dirty="0" smtClean="0">
                          <a:effectLst/>
                        </a:rPr>
                        <a:t> , И.Ю. Сорокина</a:t>
                      </a:r>
                    </a:p>
                    <a:p>
                      <a:pPr algn="l">
                        <a:spcAft>
                          <a:spcPts val="0"/>
                        </a:spcAft>
                      </a:pPr>
                      <a:r>
                        <a:rPr lang="ru-RU" sz="1400" dirty="0">
                          <a:effectLst/>
                        </a:rPr>
                        <a:t> </a:t>
                      </a:r>
                      <a:endParaRPr lang="ru-RU" sz="1600" dirty="0">
                        <a:effectLst/>
                      </a:endParaRPr>
                    </a:p>
                    <a:p>
                      <a:pPr algn="l">
                        <a:spcAft>
                          <a:spcPts val="0"/>
                        </a:spcAft>
                      </a:pPr>
                      <a:r>
                        <a:rPr lang="ru-RU" sz="1400" dirty="0">
                          <a:effectLst/>
                        </a:rPr>
                        <a:t> </a:t>
                      </a:r>
                      <a:endParaRPr lang="ru-RU" sz="1600" dirty="0">
                        <a:effectLst/>
                      </a:endParaRPr>
                    </a:p>
                    <a:p>
                      <a:pPr algn="l">
                        <a:spcAft>
                          <a:spcPts val="0"/>
                        </a:spcAft>
                      </a:pPr>
                      <a:r>
                        <a:rPr lang="ru-RU" sz="1400" dirty="0">
                          <a:effectLst/>
                        </a:rPr>
                        <a:t> </a:t>
                      </a:r>
                      <a:endParaRPr lang="ru-RU" sz="1600" b="1" dirty="0">
                        <a:effectLst/>
                        <a:latin typeface="Times New Roman"/>
                        <a:ea typeface="Times New Roman"/>
                      </a:endParaRPr>
                    </a:p>
                  </a:txBody>
                  <a:tcPr marL="68580" marR="68580" marT="0" marB="0"/>
                </a:tc>
              </a:tr>
            </a:tbl>
          </a:graphicData>
        </a:graphic>
      </p:graphicFrame>
    </p:spTree>
    <p:extLst>
      <p:ext uri="{BB962C8B-B14F-4D97-AF65-F5344CB8AC3E}">
        <p14:creationId xmlns:p14="http://schemas.microsoft.com/office/powerpoint/2010/main" val="681845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5495B182-F924-4925-B9E5-0423F6F4945A}"/>
              </a:ext>
            </a:extLst>
          </p:cNvPr>
          <p:cNvSpPr>
            <a:spLocks noGrp="1"/>
          </p:cNvSpPr>
          <p:nvPr>
            <p:ph type="title"/>
          </p:nvPr>
        </p:nvSpPr>
        <p:spPr>
          <a:xfrm>
            <a:off x="1104600" y="941312"/>
            <a:ext cx="10515600" cy="1325563"/>
          </a:xfrm>
        </p:spPr>
        <p:txBody>
          <a:bodyPr>
            <a:normAutofit fontScale="90000"/>
          </a:bodyPr>
          <a:lstStyle/>
          <a:p>
            <a:pPr algn="ctr"/>
            <a:r>
              <a:rPr lang="ru-RU" sz="3200" dirty="0"/>
              <a:t>Глава </a:t>
            </a:r>
            <a:r>
              <a:rPr lang="ru-RU" sz="3200" dirty="0" smtClean="0"/>
              <a:t>1</a:t>
            </a:r>
            <a:r>
              <a:rPr lang="en-US" sz="3200" dirty="0" smtClean="0"/>
              <a:t>. </a:t>
            </a:r>
            <a:r>
              <a:rPr lang="ru-RU" sz="3200" dirty="0" smtClean="0"/>
              <a:t>Теоретическая </a:t>
            </a:r>
            <a:r>
              <a:rPr lang="ru-RU" sz="3200" dirty="0"/>
              <a:t>основа проектной </a:t>
            </a:r>
            <a:r>
              <a:rPr lang="ru-RU" sz="3200" dirty="0" smtClean="0"/>
              <a:t>методики</a:t>
            </a:r>
            <a:br>
              <a:rPr lang="ru-RU" sz="3200" dirty="0" smtClean="0"/>
            </a:br>
            <a:endParaRPr lang="ru-RU" sz="3200" dirty="0"/>
          </a:p>
        </p:txBody>
      </p:sp>
      <p:sp>
        <p:nvSpPr>
          <p:cNvPr id="10" name="TextBox 9">
            <a:extLst>
              <a:ext uri="{FF2B5EF4-FFF2-40B4-BE49-F238E27FC236}">
                <a16:creationId xmlns:a16="http://schemas.microsoft.com/office/drawing/2014/main" xmlns="" id="{CB92F63D-1C41-47C6-9BB0-183CC1FC367E}"/>
              </a:ext>
            </a:extLst>
          </p:cNvPr>
          <p:cNvSpPr txBox="1"/>
          <p:nvPr/>
        </p:nvSpPr>
        <p:spPr>
          <a:xfrm>
            <a:off x="1327650" y="2496166"/>
            <a:ext cx="6568350" cy="5216813"/>
          </a:xfrm>
          <a:prstGeom prst="rect">
            <a:avLst/>
          </a:prstGeom>
          <a:noFill/>
        </p:spPr>
        <p:txBody>
          <a:bodyPr wrap="square">
            <a:spAutoFit/>
          </a:bodyPr>
          <a:lstStyle/>
          <a:p>
            <a:pPr algn="ctr">
              <a:spcAft>
                <a:spcPts val="1000"/>
              </a:spcAft>
            </a:pPr>
            <a:r>
              <a:rPr lang="ru-RU" sz="3200" i="1" kern="50" dirty="0" smtClean="0">
                <a:solidFill>
                  <a:srgbClr val="000000"/>
                </a:solidFill>
                <a:ea typeface="Arial" panose="020B0604020202020204" pitchFamily="34" charset="0"/>
                <a:cs typeface="Liberation Serif"/>
              </a:rPr>
              <a:t>«Ребёнок </a:t>
            </a:r>
            <a:r>
              <a:rPr lang="ru-RU" sz="3200" i="1" kern="50" dirty="0">
                <a:solidFill>
                  <a:srgbClr val="000000"/>
                </a:solidFill>
                <a:ea typeface="Arial" panose="020B0604020202020204" pitchFamily="34" charset="0"/>
                <a:cs typeface="Liberation Serif"/>
              </a:rPr>
              <a:t>будет учиться с увлечением тогда, когда занятие интересует его лично, когда содержание учения исходит из реальной детской жизни, а результат такой деятельности можно обязательно применить» </a:t>
            </a:r>
            <a:endParaRPr lang="ru-RU" sz="3200" i="1" kern="50" dirty="0" smtClean="0">
              <a:solidFill>
                <a:srgbClr val="000000"/>
              </a:solidFill>
              <a:ea typeface="Arial" panose="020B0604020202020204" pitchFamily="34" charset="0"/>
              <a:cs typeface="Liberation Serif"/>
            </a:endParaRPr>
          </a:p>
          <a:p>
            <a:pPr algn="just">
              <a:spcAft>
                <a:spcPts val="1000"/>
              </a:spcAft>
            </a:pPr>
            <a:endParaRPr lang="ru-RU" sz="2800" kern="50" dirty="0">
              <a:solidFill>
                <a:srgbClr val="000000"/>
              </a:solidFill>
              <a:effectLst/>
              <a:ea typeface="Arial" panose="020B0604020202020204" pitchFamily="34" charset="0"/>
              <a:cs typeface="Liberation Serif"/>
            </a:endParaRPr>
          </a:p>
          <a:p>
            <a:pPr algn="just">
              <a:spcAft>
                <a:spcPts val="1000"/>
              </a:spcAft>
            </a:pPr>
            <a:endParaRPr lang="ru-RU" sz="2800" kern="50" dirty="0" smtClean="0">
              <a:solidFill>
                <a:srgbClr val="000000"/>
              </a:solidFill>
              <a:ea typeface="Arial" panose="020B0604020202020204" pitchFamily="34" charset="0"/>
              <a:cs typeface="Liberation Serif"/>
            </a:endParaRPr>
          </a:p>
          <a:p>
            <a:pPr algn="just">
              <a:spcAft>
                <a:spcPts val="1000"/>
              </a:spcAft>
            </a:pPr>
            <a:endParaRPr lang="ru-RU" sz="2800" kern="50" dirty="0">
              <a:solidFill>
                <a:srgbClr val="000000"/>
              </a:solidFill>
              <a:effectLst/>
              <a:ea typeface="Arial" panose="020B0604020202020204" pitchFamily="34" charset="0"/>
              <a:cs typeface="Liberation Serif"/>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16000" y="2079000"/>
            <a:ext cx="3238500" cy="441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75169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652650" y="1809000"/>
            <a:ext cx="11068350" cy="4320000"/>
          </a:xfrm>
        </p:spPr>
        <p:txBody>
          <a:bodyPr>
            <a:normAutofit fontScale="70000" lnSpcReduction="20000"/>
          </a:bodyPr>
          <a:lstStyle/>
          <a:p>
            <a:r>
              <a:rPr lang="ru-RU" dirty="0"/>
              <a:t>-	Первая причина заключается в необходимости научить учащихся приобретать знания самостоятельно и пользоваться ими с целью решения практических задач, нежели просто давать знания;</a:t>
            </a:r>
          </a:p>
          <a:p>
            <a:r>
              <a:rPr lang="ru-RU" dirty="0"/>
              <a:t>-	Второй причиной является актуальность приобретения коммуникативных навыков и умений, в особенности, если речь идет о приобретении коммуникативных навыков иностранных языков. Иными словами, это умение работать в социальной группе, при котором каждый ученик исполняет разные социальные роли (например, роль лидера или исполнителя…);</a:t>
            </a:r>
          </a:p>
          <a:p>
            <a:r>
              <a:rPr lang="ru-RU" dirty="0"/>
              <a:t>-	Следующей немаловажной причиной будет актуальность широких социальных связей, т.е. ученик целесообразно пытается познакомиться с культурой из разных стран, узнать традиции и обычаи определенной страны, а также поделиться со своими сверстниками с информацией и узнать их мнение на этот счет;</a:t>
            </a:r>
          </a:p>
          <a:p>
            <a:r>
              <a:rPr lang="ru-RU" dirty="0"/>
              <a:t>-	И последняя, самая важная причина – это развитие умения пользоваться исследовательскими методами. Перед тем, как представить аудитории какую-то информацию по конкретной теме, ученику следует; 1) собрать необходимую информацию, факты; 2) суметь их проанализировать с разных точек зрения; 3) выдвинуть гипотезы; 4) и сделать выводы и заключения </a:t>
            </a:r>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11000" y="909000"/>
            <a:ext cx="7920000" cy="8074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53243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Объект 2">
            <a:extLst>
              <a:ext uri="{FF2B5EF4-FFF2-40B4-BE49-F238E27FC236}">
                <a16:creationId xmlns:a16="http://schemas.microsoft.com/office/drawing/2014/main" xmlns="" id="{14F03323-5B72-49DC-B9A1-88DE7D9675AF}"/>
              </a:ext>
            </a:extLst>
          </p:cNvPr>
          <p:cNvSpPr txBox="1">
            <a:spLocks/>
          </p:cNvSpPr>
          <p:nvPr/>
        </p:nvSpPr>
        <p:spPr>
          <a:xfrm>
            <a:off x="1056000" y="1719000"/>
            <a:ext cx="10710000" cy="378541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endParaRPr kumimoji="0" lang="ru-RU" sz="2400" b="0" i="0" u="none" strike="noStrike" kern="1200" cap="none" spc="0" normalizeH="0" baseline="0" noProof="0" dirty="0">
              <a:ln>
                <a:noFill/>
              </a:ln>
              <a:solidFill>
                <a:sysClr val="windowText" lastClr="000000"/>
              </a:solidFill>
              <a:effectLst/>
              <a:uLnTx/>
              <a:uFillTx/>
              <a:ea typeface="+mn-ea"/>
              <a:cs typeface="+mn-cs"/>
            </a:endParaRPr>
          </a:p>
        </p:txBody>
      </p:sp>
      <p:sp>
        <p:nvSpPr>
          <p:cNvPr id="11" name="Заголовок 5">
            <a:extLst>
              <a:ext uri="{FF2B5EF4-FFF2-40B4-BE49-F238E27FC236}">
                <a16:creationId xmlns:a16="http://schemas.microsoft.com/office/drawing/2014/main" xmlns="" id="{0F84C840-4E5C-4C11-A173-B6D42FCE8DC8}"/>
              </a:ext>
            </a:extLst>
          </p:cNvPr>
          <p:cNvSpPr txBox="1">
            <a:spLocks/>
          </p:cNvSpPr>
          <p:nvPr/>
        </p:nvSpPr>
        <p:spPr>
          <a:xfrm>
            <a:off x="838199" y="658488"/>
            <a:ext cx="10515600" cy="62970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a:lstStyle>
          <a:p>
            <a:pPr algn="ctr"/>
            <a:endParaRPr lang="ru-RU" sz="3200" dirty="0"/>
          </a:p>
        </p:txBody>
      </p:sp>
      <p:sp>
        <p:nvSpPr>
          <p:cNvPr id="9" name="TextBox 8">
            <a:extLst>
              <a:ext uri="{FF2B5EF4-FFF2-40B4-BE49-F238E27FC236}">
                <a16:creationId xmlns:a16="http://schemas.microsoft.com/office/drawing/2014/main" xmlns="" id="{536D371E-D6AD-4E5A-9BE3-639601616395}"/>
              </a:ext>
            </a:extLst>
          </p:cNvPr>
          <p:cNvSpPr txBox="1"/>
          <p:nvPr/>
        </p:nvSpPr>
        <p:spPr>
          <a:xfrm>
            <a:off x="1506000" y="1069453"/>
            <a:ext cx="8865000" cy="584775"/>
          </a:xfrm>
          <a:prstGeom prst="rect">
            <a:avLst/>
          </a:prstGeom>
          <a:noFill/>
        </p:spPr>
        <p:txBody>
          <a:bodyPr wrap="square" rtlCol="0">
            <a:spAutoFit/>
          </a:bodyPr>
          <a:lstStyle/>
          <a:p>
            <a:pPr algn="ctr"/>
            <a:r>
              <a:rPr lang="ru-RU" sz="3200" dirty="0" smtClean="0">
                <a:solidFill>
                  <a:schemeClr val="accent1">
                    <a:lumMod val="75000"/>
                  </a:schemeClr>
                </a:solidFill>
                <a:effectLst>
                  <a:outerShdw blurRad="38100" dist="38100" dir="2700000" algn="tl">
                    <a:srgbClr val="000000">
                      <a:alpha val="43137"/>
                    </a:srgbClr>
                  </a:outerShdw>
                </a:effectLst>
              </a:rPr>
              <a:t>Типология проектов</a:t>
            </a:r>
            <a:endParaRPr lang="ru-RU" sz="3200" dirty="0">
              <a:solidFill>
                <a:schemeClr val="accent1">
                  <a:lumMod val="75000"/>
                </a:schemeClr>
              </a:solidFill>
              <a:effectLst>
                <a:outerShdw blurRad="38100" dist="38100" dir="2700000" algn="tl">
                  <a:srgbClr val="000000">
                    <a:alpha val="43137"/>
                  </a:srgbClr>
                </a:outerShdw>
              </a:effectLst>
            </a:endParaRPr>
          </a:p>
        </p:txBody>
      </p:sp>
      <p:sp>
        <p:nvSpPr>
          <p:cNvPr id="4" name="Прямоугольник 3"/>
          <p:cNvSpPr/>
          <p:nvPr/>
        </p:nvSpPr>
        <p:spPr>
          <a:xfrm>
            <a:off x="1101000" y="1899000"/>
            <a:ext cx="10125000" cy="4247317"/>
          </a:xfrm>
          <a:prstGeom prst="rect">
            <a:avLst/>
          </a:prstGeom>
        </p:spPr>
        <p:txBody>
          <a:bodyPr wrap="square">
            <a:spAutoFit/>
          </a:bodyPr>
          <a:lstStyle/>
          <a:p>
            <a:pPr marL="571500" indent="-571500">
              <a:buFont typeface="Wingdings" pitchFamily="2" charset="2"/>
              <a:buChar char="Ø"/>
            </a:pPr>
            <a:r>
              <a:rPr lang="ru-RU" sz="3600" dirty="0" smtClean="0"/>
              <a:t>Исследовательские</a:t>
            </a:r>
          </a:p>
          <a:p>
            <a:pPr marL="571500" indent="-571500">
              <a:buFont typeface="Wingdings" pitchFamily="2" charset="2"/>
              <a:buChar char="Ø"/>
            </a:pPr>
            <a:r>
              <a:rPr lang="ru-RU" sz="3600" dirty="0" smtClean="0"/>
              <a:t>Творческие</a:t>
            </a:r>
          </a:p>
          <a:p>
            <a:pPr marL="571500" indent="-571500">
              <a:buFont typeface="Wingdings" pitchFamily="2" charset="2"/>
              <a:buChar char="Ø"/>
            </a:pPr>
            <a:r>
              <a:rPr lang="ru-RU" sz="3600" dirty="0"/>
              <a:t>Р</a:t>
            </a:r>
            <a:r>
              <a:rPr lang="ru-RU" sz="3600" dirty="0" smtClean="0"/>
              <a:t>олевые</a:t>
            </a:r>
          </a:p>
          <a:p>
            <a:pPr marL="571500" indent="-571500">
              <a:buFont typeface="Wingdings" pitchFamily="2" charset="2"/>
              <a:buChar char="Ø"/>
            </a:pPr>
            <a:r>
              <a:rPr lang="ru-RU" sz="3600" dirty="0" smtClean="0"/>
              <a:t>Прикладные</a:t>
            </a:r>
          </a:p>
          <a:p>
            <a:pPr marL="571500" indent="-571500">
              <a:buFont typeface="Wingdings" pitchFamily="2" charset="2"/>
              <a:buChar char="Ø"/>
            </a:pPr>
            <a:r>
              <a:rPr lang="ru-RU" sz="3600" dirty="0" smtClean="0"/>
              <a:t>Информационные</a:t>
            </a:r>
          </a:p>
          <a:p>
            <a:pPr marL="571500" indent="-571500">
              <a:buFont typeface="Wingdings" pitchFamily="2" charset="2"/>
              <a:buChar char="Ø"/>
            </a:pPr>
            <a:r>
              <a:rPr lang="ru-RU" sz="3600" dirty="0" err="1"/>
              <a:t>М</a:t>
            </a:r>
            <a:r>
              <a:rPr lang="ru-RU" sz="3600" dirty="0" err="1" smtClean="0"/>
              <a:t>ежпредметные</a:t>
            </a:r>
            <a:r>
              <a:rPr lang="ru-RU" sz="3600" dirty="0" smtClean="0"/>
              <a:t> проекты</a:t>
            </a:r>
          </a:p>
          <a:p>
            <a:pPr marL="571500" indent="-571500">
              <a:buFont typeface="Wingdings" pitchFamily="2" charset="2"/>
              <a:buChar char="Ø"/>
            </a:pPr>
            <a:r>
              <a:rPr lang="ru-RU" sz="3600" dirty="0" err="1" smtClean="0"/>
              <a:t>Монопроекты</a:t>
            </a:r>
            <a:endParaRPr lang="ru-RU" sz="3600" dirty="0" smtClean="0"/>
          </a:p>
          <a:p>
            <a:endParaRPr lang="ru-RU" dirty="0"/>
          </a:p>
        </p:txBody>
      </p:sp>
    </p:spTree>
    <p:extLst>
      <p:ext uri="{BB962C8B-B14F-4D97-AF65-F5344CB8AC3E}">
        <p14:creationId xmlns:p14="http://schemas.microsoft.com/office/powerpoint/2010/main" val="25799962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a:extLst>
              <a:ext uri="{FF2B5EF4-FFF2-40B4-BE49-F238E27FC236}">
                <a16:creationId xmlns:a16="http://schemas.microsoft.com/office/drawing/2014/main" xmlns="" id="{4D60FA08-9372-44A4-B165-8FB06210D362}"/>
              </a:ext>
            </a:extLst>
          </p:cNvPr>
          <p:cNvSpPr>
            <a:spLocks noGrp="1"/>
          </p:cNvSpPr>
          <p:nvPr>
            <p:ph type="title"/>
          </p:nvPr>
        </p:nvSpPr>
        <p:spPr>
          <a:xfrm>
            <a:off x="838199" y="658488"/>
            <a:ext cx="10515600" cy="629708"/>
          </a:xfrm>
        </p:spPr>
        <p:txBody>
          <a:bodyPr>
            <a:normAutofit fontScale="90000"/>
          </a:bodyPr>
          <a:lstStyle/>
          <a:p>
            <a:pPr algn="ctr"/>
            <a:r>
              <a:rPr lang="ru-RU" sz="3200" dirty="0" smtClean="0"/>
              <a:t/>
            </a:r>
            <a:br>
              <a:rPr lang="ru-RU" sz="3200" dirty="0" smtClean="0"/>
            </a:br>
            <a:r>
              <a:rPr lang="ru-RU" sz="3200" dirty="0" smtClean="0"/>
              <a:t>Формирование </a:t>
            </a:r>
            <a:r>
              <a:rPr lang="ru-RU" sz="3200" dirty="0" err="1"/>
              <a:t>метапредметных</a:t>
            </a:r>
            <a:r>
              <a:rPr lang="ru-RU" sz="3200" dirty="0"/>
              <a:t> связей на уроке английского языка</a:t>
            </a:r>
          </a:p>
        </p:txBody>
      </p:sp>
      <p:sp>
        <p:nvSpPr>
          <p:cNvPr id="2" name="Прямоугольник 1"/>
          <p:cNvSpPr/>
          <p:nvPr/>
        </p:nvSpPr>
        <p:spPr>
          <a:xfrm>
            <a:off x="3216000" y="1728583"/>
            <a:ext cx="6096000" cy="3046988"/>
          </a:xfrm>
          <a:prstGeom prst="rect">
            <a:avLst/>
          </a:prstGeom>
        </p:spPr>
        <p:txBody>
          <a:bodyPr>
            <a:spAutoFit/>
          </a:bodyPr>
          <a:lstStyle/>
          <a:p>
            <a:r>
              <a:rPr lang="ru-RU" sz="3200" b="1" i="1" dirty="0" err="1" smtClean="0"/>
              <a:t>Метапредметные</a:t>
            </a:r>
            <a:r>
              <a:rPr lang="ru-RU" sz="3200" b="1" i="1" dirty="0" smtClean="0"/>
              <a:t> </a:t>
            </a:r>
            <a:r>
              <a:rPr lang="ru-RU" sz="3200" b="1" i="1" dirty="0"/>
              <a:t>связи </a:t>
            </a:r>
            <a:r>
              <a:rPr lang="ru-RU" sz="3200" i="1" dirty="0"/>
              <a:t>– «это практическое владение, а также использование полученных навыков и умений в других областях жизни и деятельности учащихся»</a:t>
            </a: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2651" y="1772414"/>
            <a:ext cx="2113350" cy="37941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26000" y="1728583"/>
            <a:ext cx="2199000" cy="36879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921000" y="5626409"/>
            <a:ext cx="1248932" cy="369332"/>
          </a:xfrm>
          <a:prstGeom prst="rect">
            <a:avLst/>
          </a:prstGeom>
        </p:spPr>
        <p:txBody>
          <a:bodyPr wrap="none">
            <a:spAutoFit/>
          </a:bodyPr>
          <a:lstStyle/>
          <a:p>
            <a:r>
              <a:rPr lang="ru-RU" dirty="0" err="1" smtClean="0"/>
              <a:t>Н.Громыко</a:t>
            </a:r>
            <a:endParaRPr lang="ru-RU" dirty="0"/>
          </a:p>
        </p:txBody>
      </p:sp>
      <p:sp>
        <p:nvSpPr>
          <p:cNvPr id="7" name="Прямоугольник 6"/>
          <p:cNvSpPr/>
          <p:nvPr/>
        </p:nvSpPr>
        <p:spPr>
          <a:xfrm>
            <a:off x="9805367" y="5591170"/>
            <a:ext cx="1440266" cy="369332"/>
          </a:xfrm>
          <a:prstGeom prst="rect">
            <a:avLst/>
          </a:prstGeom>
        </p:spPr>
        <p:txBody>
          <a:bodyPr wrap="none">
            <a:spAutoFit/>
          </a:bodyPr>
          <a:lstStyle/>
          <a:p>
            <a:r>
              <a:rPr lang="ru-RU" dirty="0"/>
              <a:t>М. </a:t>
            </a:r>
            <a:r>
              <a:rPr lang="ru-RU" dirty="0" err="1"/>
              <a:t>Половков</a:t>
            </a:r>
            <a:endParaRPr lang="ru-RU" dirty="0"/>
          </a:p>
        </p:txBody>
      </p:sp>
    </p:spTree>
    <p:extLst>
      <p:ext uri="{BB962C8B-B14F-4D97-AF65-F5344CB8AC3E}">
        <p14:creationId xmlns:p14="http://schemas.microsoft.com/office/powerpoint/2010/main" val="2825597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Заголовок 5">
            <a:extLst>
              <a:ext uri="{FF2B5EF4-FFF2-40B4-BE49-F238E27FC236}">
                <a16:creationId xmlns:a16="http://schemas.microsoft.com/office/drawing/2014/main" xmlns="" id="{1B195CB3-5C6B-4A99-B344-FC97815D375C}"/>
              </a:ext>
            </a:extLst>
          </p:cNvPr>
          <p:cNvSpPr>
            <a:spLocks noGrp="1"/>
          </p:cNvSpPr>
          <p:nvPr>
            <p:ph type="title"/>
          </p:nvPr>
        </p:nvSpPr>
        <p:spPr>
          <a:xfrm>
            <a:off x="966000" y="1154709"/>
            <a:ext cx="10515600" cy="629708"/>
          </a:xfrm>
        </p:spPr>
        <p:txBody>
          <a:bodyPr>
            <a:normAutofit fontScale="90000"/>
          </a:bodyPr>
          <a:lstStyle/>
          <a:p>
            <a:pPr algn="ctr"/>
            <a:r>
              <a:rPr lang="ru-RU" sz="3200" dirty="0" smtClean="0"/>
              <a:t>Пример </a:t>
            </a:r>
            <a:r>
              <a:rPr lang="ru-RU" sz="3200" dirty="0" err="1" smtClean="0"/>
              <a:t>метапредметной</a:t>
            </a:r>
            <a:r>
              <a:rPr lang="ru-RU" sz="3200" dirty="0" smtClean="0"/>
              <a:t> связи с математикой на уроке английского языка </a:t>
            </a:r>
            <a:endParaRPr lang="ru-RU" sz="3200"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1000" y="2324100"/>
            <a:ext cx="10080000" cy="39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19199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555166" y="144000"/>
            <a:ext cx="8775000" cy="1200329"/>
          </a:xfrm>
          <a:prstGeom prst="rect">
            <a:avLst/>
          </a:prstGeom>
        </p:spPr>
        <p:txBody>
          <a:bodyPr wrap="square">
            <a:spAutoFit/>
          </a:bodyPr>
          <a:lstStyle/>
          <a:p>
            <a:pPr algn="ctr"/>
            <a:r>
              <a:rPr lang="ru-RU" sz="2400" dirty="0">
                <a:solidFill>
                  <a:srgbClr val="0F6FC6"/>
                </a:solidFill>
              </a:rPr>
              <a:t>Глава 2. Реализация </a:t>
            </a:r>
            <a:r>
              <a:rPr lang="ru-RU" sz="2400" dirty="0" err="1">
                <a:solidFill>
                  <a:srgbClr val="0F6FC6"/>
                </a:solidFill>
              </a:rPr>
              <a:t>метапредметных</a:t>
            </a:r>
            <a:r>
              <a:rPr lang="ru-RU" sz="2400" dirty="0">
                <a:solidFill>
                  <a:srgbClr val="0F6FC6"/>
                </a:solidFill>
              </a:rPr>
              <a:t> связей при организации проектной деятельности на уроке английского языка.</a:t>
            </a:r>
          </a:p>
          <a:p>
            <a:pPr algn="ctr"/>
            <a:r>
              <a:rPr lang="ru-RU" sz="2400" dirty="0">
                <a:solidFill>
                  <a:srgbClr val="0F6FC6"/>
                </a:solidFill>
              </a:rPr>
              <a:t>2.1. Анализ УМК «Spotlight-7 класс» под редакцией Д. Дули.</a:t>
            </a: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1000" y="2551093"/>
            <a:ext cx="3375000" cy="3512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4926000" y="2528783"/>
            <a:ext cx="6096000" cy="3693319"/>
          </a:xfrm>
          <a:prstGeom prst="rect">
            <a:avLst/>
          </a:prstGeom>
        </p:spPr>
        <p:txBody>
          <a:bodyPr>
            <a:spAutoFit/>
          </a:bodyPr>
          <a:lstStyle/>
          <a:p>
            <a:r>
              <a:rPr lang="ru-RU" i="1" u="sng" dirty="0"/>
              <a:t>В состав УМК «</a:t>
            </a:r>
            <a:r>
              <a:rPr lang="ru-RU" i="1" u="sng" dirty="0" err="1"/>
              <a:t>Spotlight</a:t>
            </a:r>
            <a:r>
              <a:rPr lang="ru-RU" i="1" u="sng" dirty="0"/>
              <a:t>» входят такие компоненты:</a:t>
            </a:r>
          </a:p>
          <a:p>
            <a:r>
              <a:rPr lang="ru-RU" dirty="0"/>
              <a:t>• учебник “Spotlight-7”;</a:t>
            </a:r>
          </a:p>
          <a:p>
            <a:r>
              <a:rPr lang="ru-RU" dirty="0"/>
              <a:t>• рабочая тетрадь;</a:t>
            </a:r>
          </a:p>
          <a:p>
            <a:r>
              <a:rPr lang="ru-RU" dirty="0"/>
              <a:t>• книга для учителя;</a:t>
            </a:r>
          </a:p>
          <a:p>
            <a:r>
              <a:rPr lang="ru-RU" dirty="0"/>
              <a:t>• книга для чтения с CD;</a:t>
            </a:r>
          </a:p>
          <a:p>
            <a:r>
              <a:rPr lang="ru-RU" dirty="0"/>
              <a:t>• </a:t>
            </a:r>
            <a:r>
              <a:rPr lang="ru-RU" dirty="0" err="1"/>
              <a:t>аудиокурс</a:t>
            </a:r>
            <a:r>
              <a:rPr lang="ru-RU" dirty="0"/>
              <a:t> для занятий в классе;</a:t>
            </a:r>
          </a:p>
          <a:p>
            <a:r>
              <a:rPr lang="ru-RU" dirty="0"/>
              <a:t>• </a:t>
            </a:r>
            <a:r>
              <a:rPr lang="ru-RU" dirty="0" err="1"/>
              <a:t>аудиокурс</a:t>
            </a:r>
            <a:r>
              <a:rPr lang="ru-RU" dirty="0"/>
              <a:t> для самостоятельных занятий дома;</a:t>
            </a:r>
          </a:p>
          <a:p>
            <a:r>
              <a:rPr lang="ru-RU" dirty="0"/>
              <a:t>• веб-сайт курса (http://www.prosv.ru/umk/spotlight);</a:t>
            </a:r>
          </a:p>
          <a:p>
            <a:r>
              <a:rPr lang="ru-RU" dirty="0"/>
              <a:t>• электронное приложение к учебнику с </a:t>
            </a:r>
            <a:r>
              <a:rPr lang="ru-RU" dirty="0" err="1"/>
              <a:t>аудиокурсом</a:t>
            </a:r>
            <a:r>
              <a:rPr lang="ru-RU" dirty="0"/>
              <a:t> для самостоятельных занятий дома (ABBYY </a:t>
            </a:r>
            <a:r>
              <a:rPr lang="ru-RU" dirty="0" err="1"/>
              <a:t>Lingvo</a:t>
            </a:r>
            <a:r>
              <a:rPr lang="ru-RU" dirty="0"/>
              <a:t>);</a:t>
            </a:r>
          </a:p>
          <a:p>
            <a:r>
              <a:rPr lang="ru-RU" dirty="0"/>
              <a:t>• языковой портфель;</a:t>
            </a:r>
          </a:p>
          <a:p>
            <a:r>
              <a:rPr lang="ru-RU" dirty="0"/>
              <a:t>• сборник контрольных заданий;</a:t>
            </a:r>
          </a:p>
          <a:p>
            <a:r>
              <a:rPr lang="ru-RU" dirty="0"/>
              <a:t>• сборник тренировочных упражнений в формате ОГЭ и ЕГЭ</a:t>
            </a:r>
          </a:p>
        </p:txBody>
      </p:sp>
    </p:spTree>
    <p:extLst>
      <p:ext uri="{BB962C8B-B14F-4D97-AF65-F5344CB8AC3E}">
        <p14:creationId xmlns:p14="http://schemas.microsoft.com/office/powerpoint/2010/main" val="3313931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52650" y="1089000"/>
            <a:ext cx="5173350" cy="5693866"/>
          </a:xfrm>
          <a:prstGeom prst="rect">
            <a:avLst/>
          </a:prstGeom>
        </p:spPr>
        <p:txBody>
          <a:bodyPr wrap="square">
            <a:spAutoFit/>
          </a:bodyPr>
          <a:lstStyle/>
          <a:p>
            <a:r>
              <a:rPr lang="ru-RU" sz="2800" i="1" u="sng" dirty="0"/>
              <a:t>Структура учебника:</a:t>
            </a:r>
          </a:p>
          <a:p>
            <a:r>
              <a:rPr lang="ru-RU" sz="2800" dirty="0"/>
              <a:t>• 10 тематических модулей;</a:t>
            </a:r>
          </a:p>
          <a:p>
            <a:r>
              <a:rPr lang="ru-RU" sz="2800" dirty="0"/>
              <a:t>• каждый модуль состоит из 9 уроков, включая в себя и резервный урок;</a:t>
            </a:r>
          </a:p>
          <a:p>
            <a:r>
              <a:rPr lang="ru-RU" sz="2800" dirty="0"/>
              <a:t>• поурочный словарь;</a:t>
            </a:r>
          </a:p>
          <a:p>
            <a:r>
              <a:rPr lang="ru-RU" sz="2800" dirty="0"/>
              <a:t>• справочник по грамматике;</a:t>
            </a:r>
          </a:p>
          <a:p>
            <a:r>
              <a:rPr lang="ru-RU" sz="2800" dirty="0"/>
              <a:t>• тексты песен и упражнения к ним;</a:t>
            </a:r>
          </a:p>
          <a:p>
            <a:r>
              <a:rPr lang="ru-RU" sz="2800" dirty="0"/>
              <a:t>• раздел </a:t>
            </a:r>
            <a:r>
              <a:rPr lang="ru-RU" sz="2800" dirty="0" err="1"/>
              <a:t>Spotlight</a:t>
            </a:r>
            <a:r>
              <a:rPr lang="ru-RU" sz="2800" dirty="0"/>
              <a:t> </a:t>
            </a:r>
            <a:r>
              <a:rPr lang="ru-RU" sz="2800" dirty="0" err="1"/>
              <a:t>on</a:t>
            </a:r>
            <a:r>
              <a:rPr lang="ru-RU" sz="2800" dirty="0"/>
              <a:t> </a:t>
            </a:r>
            <a:r>
              <a:rPr lang="ru-RU" sz="2800" dirty="0" err="1" smtClean="0"/>
              <a:t>Russia</a:t>
            </a:r>
            <a:r>
              <a:rPr lang="ru-RU" sz="2800" dirty="0"/>
              <a:t>.</a:t>
            </a:r>
          </a:p>
        </p:txBody>
      </p:sp>
      <p:sp>
        <p:nvSpPr>
          <p:cNvPr id="3" name="Прямоугольник 2"/>
          <p:cNvSpPr/>
          <p:nvPr/>
        </p:nvSpPr>
        <p:spPr>
          <a:xfrm>
            <a:off x="5646000" y="1854000"/>
            <a:ext cx="6096000" cy="4154984"/>
          </a:xfrm>
          <a:prstGeom prst="rect">
            <a:avLst/>
          </a:prstGeom>
        </p:spPr>
        <p:txBody>
          <a:bodyPr>
            <a:spAutoFit/>
          </a:bodyPr>
          <a:lstStyle/>
          <a:p>
            <a:r>
              <a:rPr lang="ru-RU" sz="2400" i="1" u="sng" dirty="0"/>
              <a:t>Структура модулей:</a:t>
            </a:r>
          </a:p>
          <a:p>
            <a:r>
              <a:rPr lang="ru-RU" sz="2400" dirty="0"/>
              <a:t>• новый лексико-грамматический материал (уроки </a:t>
            </a:r>
            <a:r>
              <a:rPr lang="en-US" sz="2400" dirty="0"/>
              <a:t>a, b, c);</a:t>
            </a:r>
          </a:p>
          <a:p>
            <a:r>
              <a:rPr lang="en-US" sz="2400" dirty="0"/>
              <a:t>• </a:t>
            </a:r>
            <a:r>
              <a:rPr lang="ru-RU" sz="2400" dirty="0"/>
              <a:t>урок </a:t>
            </a:r>
            <a:r>
              <a:rPr lang="en-US" sz="2400" dirty="0"/>
              <a:t>English in Use (</a:t>
            </a:r>
            <a:r>
              <a:rPr lang="ru-RU" sz="2400" dirty="0"/>
              <a:t>урок речевого этикета);</a:t>
            </a:r>
          </a:p>
          <a:p>
            <a:r>
              <a:rPr lang="ru-RU" sz="2400" dirty="0"/>
              <a:t>• уроки культуроведения (</a:t>
            </a:r>
            <a:r>
              <a:rPr lang="en-US" sz="2400" dirty="0"/>
              <a:t>Culture Corner, Spotlight on Russia);</a:t>
            </a:r>
          </a:p>
          <a:p>
            <a:r>
              <a:rPr lang="en-US" sz="2400" dirty="0"/>
              <a:t>• </a:t>
            </a:r>
            <a:r>
              <a:rPr lang="ru-RU" sz="2400" dirty="0"/>
              <a:t>уроки дополнительного чтения (</a:t>
            </a:r>
            <a:r>
              <a:rPr lang="en-US" sz="2400" dirty="0"/>
              <a:t>Extensive Reading. Across the Curriculum);</a:t>
            </a:r>
          </a:p>
          <a:p>
            <a:r>
              <a:rPr lang="en-US" sz="2400" dirty="0"/>
              <a:t>• </a:t>
            </a:r>
            <a:r>
              <a:rPr lang="ru-RU" sz="2400" dirty="0"/>
              <a:t>книга для чтения;</a:t>
            </a:r>
          </a:p>
          <a:p>
            <a:r>
              <a:rPr lang="ru-RU" sz="2400" dirty="0"/>
              <a:t>• урок рефлексии учебной деятельности (</a:t>
            </a:r>
            <a:r>
              <a:rPr lang="en-US" sz="2400" dirty="0"/>
              <a:t>Progress Check).</a:t>
            </a:r>
          </a:p>
        </p:txBody>
      </p:sp>
    </p:spTree>
    <p:extLst>
      <p:ext uri="{BB962C8B-B14F-4D97-AF65-F5344CB8AC3E}">
        <p14:creationId xmlns:p14="http://schemas.microsoft.com/office/powerpoint/2010/main" val="3156231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1000" y="459000"/>
            <a:ext cx="5938350" cy="57750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99350" y="459000"/>
            <a:ext cx="4859999" cy="57670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03645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Объект 2">
            <a:extLst>
              <a:ext uri="{FF2B5EF4-FFF2-40B4-BE49-F238E27FC236}">
                <a16:creationId xmlns:a16="http://schemas.microsoft.com/office/drawing/2014/main" xmlns="" id="{7DB45EA7-D1C6-4161-BC1E-29561F6BED57}"/>
              </a:ext>
            </a:extLst>
          </p:cNvPr>
          <p:cNvSpPr>
            <a:spLocks noGrp="1"/>
          </p:cNvSpPr>
          <p:nvPr>
            <p:ph idx="1"/>
          </p:nvPr>
        </p:nvSpPr>
        <p:spPr>
          <a:xfrm>
            <a:off x="838200" y="1518677"/>
            <a:ext cx="10515600" cy="4351338"/>
          </a:xfrm>
        </p:spPr>
        <p:txBody>
          <a:bodyPr>
            <a:normAutofit/>
          </a:bodyPr>
          <a:lstStyle/>
          <a:p>
            <a:pPr algn="just"/>
            <a:endParaRPr lang="ru-RU" dirty="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1000" y="369000"/>
            <a:ext cx="10530000" cy="57613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62466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869656" y="2342791"/>
            <a:ext cx="5406344" cy="3971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a:extLst>
              <a:ext uri="{FF2B5EF4-FFF2-40B4-BE49-F238E27FC236}">
                <a16:creationId xmlns:a16="http://schemas.microsoft.com/office/drawing/2014/main" xmlns="" id="{E6D40656-EAA0-4CAC-8EF4-144F0EC779F8}"/>
              </a:ext>
            </a:extLst>
          </p:cNvPr>
          <p:cNvSpPr>
            <a:spLocks noGrp="1"/>
          </p:cNvSpPr>
          <p:nvPr>
            <p:ph type="title"/>
          </p:nvPr>
        </p:nvSpPr>
        <p:spPr>
          <a:xfrm>
            <a:off x="838200" y="420377"/>
            <a:ext cx="10515600" cy="1325563"/>
          </a:xfrm>
        </p:spPr>
        <p:txBody>
          <a:bodyPr>
            <a:normAutofit fontScale="90000"/>
          </a:bodyPr>
          <a:lstStyle/>
          <a:p>
            <a:pPr algn="ctr"/>
            <a:r>
              <a:rPr lang="ru-RU" dirty="0" smtClean="0"/>
              <a:t/>
            </a:r>
            <a:br>
              <a:rPr lang="ru-RU" dirty="0" smtClean="0"/>
            </a:br>
            <a:r>
              <a:rPr lang="ru-RU" dirty="0" smtClean="0"/>
              <a:t/>
            </a:r>
            <a:br>
              <a:rPr lang="ru-RU" dirty="0" smtClean="0"/>
            </a:br>
            <a:r>
              <a:rPr lang="ru-RU" dirty="0" smtClean="0"/>
              <a:t>2</a:t>
            </a:r>
            <a:r>
              <a:rPr lang="ru-RU" dirty="0"/>
              <a:t>. 2 Реализация проектной деятельности на уроке английского </a:t>
            </a:r>
            <a:r>
              <a:rPr lang="ru-RU" dirty="0" smtClean="0"/>
              <a:t>языка</a:t>
            </a:r>
            <a:br>
              <a:rPr lang="ru-RU" dirty="0" smtClean="0"/>
            </a:br>
            <a:r>
              <a:rPr lang="ru-RU" dirty="0" smtClean="0"/>
              <a:t>Упражнения на выполнение проекта</a:t>
            </a:r>
            <a:endParaRPr lang="ru-RU" dirty="0"/>
          </a:p>
        </p:txBody>
      </p:sp>
      <p:pic>
        <p:nvPicPr>
          <p:cNvPr id="1024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2619000"/>
            <a:ext cx="5083350" cy="34187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0158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16000" y="1089000"/>
            <a:ext cx="9495000" cy="3416320"/>
          </a:xfrm>
          <a:prstGeom prst="rect">
            <a:avLst/>
          </a:prstGeom>
        </p:spPr>
        <p:txBody>
          <a:bodyPr wrap="square">
            <a:spAutoFit/>
          </a:bodyPr>
          <a:lstStyle/>
          <a:p>
            <a:r>
              <a:rPr lang="ru-RU" dirty="0"/>
              <a:t>На сегодняшний день </a:t>
            </a:r>
            <a:r>
              <a:rPr lang="ru-RU" b="1" dirty="0"/>
              <a:t>проектная деятельность </a:t>
            </a:r>
            <a:r>
              <a:rPr lang="ru-RU" dirty="0"/>
              <a:t>имеет широкое распространение в системе образования, как один из актуальных методов педагогических технологий, так как она даёт неограниченные возможности ученикам для реализации знаний из одной предметной области на английский язык и идей в разных областях. </a:t>
            </a:r>
            <a:endParaRPr lang="ru-RU" dirty="0" smtClean="0"/>
          </a:p>
          <a:p>
            <a:endParaRPr lang="ru-RU" dirty="0"/>
          </a:p>
          <a:p>
            <a:r>
              <a:rPr lang="ru-RU" dirty="0" smtClean="0"/>
              <a:t>Убеждены </a:t>
            </a:r>
            <a:r>
              <a:rPr lang="ru-RU" dirty="0"/>
              <a:t>в том, что </a:t>
            </a:r>
            <a:r>
              <a:rPr lang="ru-RU" b="1" dirty="0"/>
              <a:t>актуальность </a:t>
            </a:r>
            <a:r>
              <a:rPr lang="ru-RU" dirty="0"/>
              <a:t>выбранной темы заключается в том, что использование проектной методики на уроках иностранного языка не только учит самостоятельно добывать знания из разных областей науки, запоминать и воспроизводить их, но и применять их на практике для решения различных жизненно важных проблем и задач. </a:t>
            </a:r>
          </a:p>
          <a:p>
            <a:endParaRPr lang="ru-RU" dirty="0"/>
          </a:p>
        </p:txBody>
      </p:sp>
    </p:spTree>
    <p:extLst>
      <p:ext uri="{BB962C8B-B14F-4D97-AF65-F5344CB8AC3E}">
        <p14:creationId xmlns:p14="http://schemas.microsoft.com/office/powerpoint/2010/main" val="1481077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бъект 4">
            <a:extLst>
              <a:ext uri="{FF2B5EF4-FFF2-40B4-BE49-F238E27FC236}">
                <a16:creationId xmlns:a16="http://schemas.microsoft.com/office/drawing/2014/main" xmlns="" id="{BBF654C5-B804-4999-895D-B80C1257FBB8}"/>
              </a:ext>
            </a:extLst>
          </p:cNvPr>
          <p:cNvSpPr>
            <a:spLocks noGrp="1"/>
          </p:cNvSpPr>
          <p:nvPr>
            <p:ph idx="1"/>
          </p:nvPr>
        </p:nvSpPr>
        <p:spPr>
          <a:xfrm>
            <a:off x="1262100" y="2619000"/>
            <a:ext cx="9667800" cy="1035000"/>
          </a:xfrm>
        </p:spPr>
        <p:txBody>
          <a:bodyPr>
            <a:normAutofit/>
          </a:bodyPr>
          <a:lstStyle/>
          <a:p>
            <a:pPr marL="0" indent="0">
              <a:buNone/>
            </a:pPr>
            <a:endParaRPr lang="ru-RU" dirty="0"/>
          </a:p>
          <a:p>
            <a:pPr marL="0" indent="0">
              <a:buNone/>
            </a:pPr>
            <a:endParaRPr lang="ru-RU" dirty="0"/>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2850" y="1404000"/>
            <a:ext cx="5200650" cy="508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08993" y="1404001"/>
            <a:ext cx="5402007" cy="508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2316000" y="248845"/>
            <a:ext cx="7830000" cy="769441"/>
          </a:xfrm>
          <a:prstGeom prst="rect">
            <a:avLst/>
          </a:prstGeom>
        </p:spPr>
        <p:txBody>
          <a:bodyPr wrap="square">
            <a:spAutoFit/>
          </a:bodyPr>
          <a:lstStyle/>
          <a:p>
            <a:r>
              <a:rPr lang="ru-RU" sz="4400" dirty="0" smtClean="0">
                <a:solidFill>
                  <a:srgbClr val="0F6FC6"/>
                </a:solidFill>
                <a:latin typeface="Calibri Light"/>
                <a:ea typeface="+mj-ea"/>
                <a:cs typeface="+mj-cs"/>
              </a:rPr>
              <a:t>Примеры проектов учащихся </a:t>
            </a:r>
            <a:endParaRPr lang="ru-RU" dirty="0"/>
          </a:p>
        </p:txBody>
      </p:sp>
    </p:spTree>
    <p:extLst>
      <p:ext uri="{BB962C8B-B14F-4D97-AF65-F5344CB8AC3E}">
        <p14:creationId xmlns:p14="http://schemas.microsoft.com/office/powerpoint/2010/main" val="4060805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бъект 4">
            <a:extLst>
              <a:ext uri="{FF2B5EF4-FFF2-40B4-BE49-F238E27FC236}">
                <a16:creationId xmlns:a16="http://schemas.microsoft.com/office/drawing/2014/main" xmlns="" id="{BBF654C5-B804-4999-895D-B80C1257FBB8}"/>
              </a:ext>
            </a:extLst>
          </p:cNvPr>
          <p:cNvSpPr>
            <a:spLocks noGrp="1"/>
          </p:cNvSpPr>
          <p:nvPr>
            <p:ph idx="1"/>
          </p:nvPr>
        </p:nvSpPr>
        <p:spPr>
          <a:xfrm>
            <a:off x="1262100" y="2619000"/>
            <a:ext cx="9667800" cy="1035000"/>
          </a:xfrm>
        </p:spPr>
        <p:txBody>
          <a:bodyPr>
            <a:normAutofit/>
          </a:bodyPr>
          <a:lstStyle/>
          <a:p>
            <a:pPr marL="0" indent="0">
              <a:buNone/>
            </a:pPr>
            <a:endParaRPr lang="ru-RU" dirty="0"/>
          </a:p>
          <a:p>
            <a:pPr marL="0" indent="0">
              <a:buNone/>
            </a:pPr>
            <a:endParaRPr lang="ru-RU" dirty="0"/>
          </a:p>
        </p:txBody>
      </p:sp>
      <p:sp>
        <p:nvSpPr>
          <p:cNvPr id="4" name="Прямоугольник 3"/>
          <p:cNvSpPr/>
          <p:nvPr/>
        </p:nvSpPr>
        <p:spPr>
          <a:xfrm>
            <a:off x="1461000" y="352669"/>
            <a:ext cx="9675000" cy="646331"/>
          </a:xfrm>
          <a:prstGeom prst="rect">
            <a:avLst/>
          </a:prstGeom>
        </p:spPr>
        <p:txBody>
          <a:bodyPr wrap="square">
            <a:spAutoFit/>
          </a:bodyPr>
          <a:lstStyle/>
          <a:p>
            <a:r>
              <a:rPr lang="ru-RU" sz="3600" dirty="0" smtClean="0">
                <a:solidFill>
                  <a:srgbClr val="0F6FC6"/>
                </a:solidFill>
                <a:latin typeface="Calibri Light"/>
              </a:rPr>
              <a:t>Упражнения по выполнению проекта</a:t>
            </a:r>
            <a:endParaRPr lang="ru-RU" sz="3600" dirty="0">
              <a:solidFill>
                <a:prstClr val="black"/>
              </a:solidFill>
            </a:endParaRPr>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6598" y="1539000"/>
            <a:ext cx="4694237" cy="4768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8380" y="1539000"/>
            <a:ext cx="5151437" cy="514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40893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бъект 4">
            <a:extLst>
              <a:ext uri="{FF2B5EF4-FFF2-40B4-BE49-F238E27FC236}">
                <a16:creationId xmlns:a16="http://schemas.microsoft.com/office/drawing/2014/main" xmlns="" id="{BBF654C5-B804-4999-895D-B80C1257FBB8}"/>
              </a:ext>
            </a:extLst>
          </p:cNvPr>
          <p:cNvSpPr>
            <a:spLocks noGrp="1"/>
          </p:cNvSpPr>
          <p:nvPr>
            <p:ph idx="1"/>
          </p:nvPr>
        </p:nvSpPr>
        <p:spPr>
          <a:xfrm>
            <a:off x="1262100" y="2619000"/>
            <a:ext cx="9667800" cy="1035000"/>
          </a:xfrm>
        </p:spPr>
        <p:txBody>
          <a:bodyPr>
            <a:normAutofit/>
          </a:bodyPr>
          <a:lstStyle/>
          <a:p>
            <a:pPr marL="0" indent="0">
              <a:buNone/>
            </a:pPr>
            <a:endParaRPr lang="ru-RU" dirty="0"/>
          </a:p>
          <a:p>
            <a:pPr marL="0" indent="0">
              <a:buNone/>
            </a:pPr>
            <a:endParaRPr lang="ru-RU" dirty="0"/>
          </a:p>
        </p:txBody>
      </p:sp>
      <p:sp>
        <p:nvSpPr>
          <p:cNvPr id="3" name="Прямоугольник 2"/>
          <p:cNvSpPr/>
          <p:nvPr/>
        </p:nvSpPr>
        <p:spPr>
          <a:xfrm>
            <a:off x="1327650" y="392345"/>
            <a:ext cx="9988350" cy="1077218"/>
          </a:xfrm>
          <a:prstGeom prst="rect">
            <a:avLst/>
          </a:prstGeom>
        </p:spPr>
        <p:txBody>
          <a:bodyPr wrap="square">
            <a:spAutoFit/>
          </a:bodyPr>
          <a:lstStyle/>
          <a:p>
            <a:pPr algn="ctr"/>
            <a:r>
              <a:rPr lang="ru-RU" sz="3200" b="1" dirty="0" smtClean="0">
                <a:solidFill>
                  <a:srgbClr val="0F6FC6"/>
                </a:solidFill>
                <a:latin typeface="Times New Roman"/>
                <a:ea typeface="Times New Roman"/>
              </a:rPr>
              <a:t>2.3 Разработка заданий и тематик для проектов учащихся</a:t>
            </a:r>
            <a:endParaRPr lang="ru-RU" sz="3200" dirty="0">
              <a:solidFill>
                <a:srgbClr val="0F6FC6"/>
              </a:solidFill>
            </a:endParaRPr>
          </a:p>
        </p:txBody>
      </p:sp>
      <p:sp>
        <p:nvSpPr>
          <p:cNvPr id="13" name="Прямоугольник 12"/>
          <p:cNvSpPr/>
          <p:nvPr/>
        </p:nvSpPr>
        <p:spPr>
          <a:xfrm>
            <a:off x="692413" y="1944000"/>
            <a:ext cx="9945000" cy="4524315"/>
          </a:xfrm>
          <a:prstGeom prst="rect">
            <a:avLst/>
          </a:prstGeom>
        </p:spPr>
        <p:txBody>
          <a:bodyPr wrap="square">
            <a:spAutoFit/>
          </a:bodyPr>
          <a:lstStyle/>
          <a:p>
            <a:r>
              <a:rPr lang="en-US" sz="1600" dirty="0"/>
              <a:t>Student A: How has it begun? </a:t>
            </a:r>
          </a:p>
          <a:p>
            <a:r>
              <a:rPr lang="en-US" sz="1600" dirty="0"/>
              <a:t>Student B: Difficulties they faced, criticism</a:t>
            </a:r>
          </a:p>
          <a:p>
            <a:r>
              <a:rPr lang="en-US" sz="1600" dirty="0"/>
              <a:t>Student C: Why has each company became the most popular all over the world? In our opinion, the key to success is a hard work. </a:t>
            </a:r>
          </a:p>
          <a:p>
            <a:r>
              <a:rPr lang="en-US" sz="1600" dirty="0"/>
              <a:t>Student A: We explored some interesting facts about each company. </a:t>
            </a:r>
          </a:p>
          <a:p>
            <a:r>
              <a:rPr lang="en-US" sz="1600" dirty="0"/>
              <a:t> </a:t>
            </a:r>
          </a:p>
          <a:p>
            <a:r>
              <a:rPr lang="en-US" sz="1600" dirty="0"/>
              <a:t>Student B: To start with, Facebook is the largest social network in the world. It was founded on February 4, 2004 by Mark </a:t>
            </a:r>
            <a:r>
              <a:rPr lang="en-US" sz="1600" dirty="0" err="1"/>
              <a:t>Zuckerberg</a:t>
            </a:r>
            <a:r>
              <a:rPr lang="en-US" sz="1600" dirty="0"/>
              <a:t>.</a:t>
            </a:r>
          </a:p>
          <a:p>
            <a:r>
              <a:rPr lang="en-US" sz="1600" dirty="0"/>
              <a:t>Student C: Initially, the website was called The </a:t>
            </a:r>
            <a:r>
              <a:rPr lang="en-US" sz="1600" dirty="0" err="1"/>
              <a:t>facebook</a:t>
            </a:r>
            <a:r>
              <a:rPr lang="en-US" sz="1600" dirty="0"/>
              <a:t> and was available only to students of Harvard University, then registration was opened for other universities in Boston, and then for students of any educational institutions in the United States with an email address in the domain.</a:t>
            </a:r>
          </a:p>
          <a:p>
            <a:r>
              <a:rPr lang="en-US" sz="1600" dirty="0"/>
              <a:t>Student A: Since September 2006, the site has been available to all Internet users aged 13 and over who have an email address.</a:t>
            </a:r>
          </a:p>
          <a:p>
            <a:r>
              <a:rPr lang="en-US" sz="1600" dirty="0"/>
              <a:t>Student C: Facebook allows you to create a profile with and without a photo and information about yourself, invite friends, exchange messages with them, change your status, leave messages on your and someone else's "walls", upload photos and videos, create groups (communities of interest).</a:t>
            </a:r>
          </a:p>
          <a:p>
            <a:r>
              <a:rPr lang="en-US" sz="1600" dirty="0"/>
              <a:t>Student B: In 2007, Facebook invited third-party programmers to create applications (games, music sharing tools, photos, etc.) and earn money from it. Thanks to this feature, site traffic has increased…….. ».</a:t>
            </a:r>
          </a:p>
        </p:txBody>
      </p:sp>
      <p:pic>
        <p:nvPicPr>
          <p:cNvPr id="13320"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21000" y="1785104"/>
            <a:ext cx="1385532" cy="4568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Прямоугольник 13"/>
          <p:cNvSpPr/>
          <p:nvPr/>
        </p:nvSpPr>
        <p:spPr>
          <a:xfrm>
            <a:off x="652650" y="1469563"/>
            <a:ext cx="4444550" cy="400110"/>
          </a:xfrm>
          <a:prstGeom prst="rect">
            <a:avLst/>
          </a:prstGeom>
        </p:spPr>
        <p:txBody>
          <a:bodyPr wrap="none">
            <a:spAutoFit/>
          </a:bodyPr>
          <a:lstStyle/>
          <a:p>
            <a:r>
              <a:rPr lang="ru-RU" sz="2000" dirty="0" smtClean="0">
                <a:solidFill>
                  <a:srgbClr val="0F6FC6"/>
                </a:solidFill>
              </a:rPr>
              <a:t>«История </a:t>
            </a:r>
            <a:r>
              <a:rPr lang="ru-RU" sz="2000" dirty="0">
                <a:solidFill>
                  <a:srgbClr val="0F6FC6"/>
                </a:solidFill>
              </a:rPr>
              <a:t>создания </a:t>
            </a:r>
            <a:r>
              <a:rPr lang="ru-RU" sz="2000" dirty="0" err="1">
                <a:solidFill>
                  <a:srgbClr val="0F6FC6"/>
                </a:solidFill>
              </a:rPr>
              <a:t>Фейсбука</a:t>
            </a:r>
            <a:r>
              <a:rPr lang="ru-RU" sz="2000" dirty="0">
                <a:solidFill>
                  <a:srgbClr val="0F6FC6"/>
                </a:solidFill>
              </a:rPr>
              <a:t> и </a:t>
            </a:r>
            <a:r>
              <a:rPr lang="ru-RU" sz="2000" dirty="0" err="1" smtClean="0">
                <a:solidFill>
                  <a:srgbClr val="0F6FC6"/>
                </a:solidFill>
              </a:rPr>
              <a:t>Ютуба</a:t>
            </a:r>
            <a:r>
              <a:rPr lang="ru-RU" sz="2000" dirty="0" smtClean="0">
                <a:solidFill>
                  <a:srgbClr val="0F6FC6"/>
                </a:solidFill>
              </a:rPr>
              <a:t>»</a:t>
            </a:r>
            <a:endParaRPr lang="ru-RU" sz="2000" dirty="0">
              <a:solidFill>
                <a:srgbClr val="0F6FC6"/>
              </a:solidFill>
            </a:endParaRPr>
          </a:p>
        </p:txBody>
      </p:sp>
    </p:spTree>
    <p:extLst>
      <p:ext uri="{BB962C8B-B14F-4D97-AF65-F5344CB8AC3E}">
        <p14:creationId xmlns:p14="http://schemas.microsoft.com/office/powerpoint/2010/main" val="2679203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бъект 4">
            <a:extLst>
              <a:ext uri="{FF2B5EF4-FFF2-40B4-BE49-F238E27FC236}">
                <a16:creationId xmlns:a16="http://schemas.microsoft.com/office/drawing/2014/main" xmlns="" id="{BBF654C5-B804-4999-895D-B80C1257FBB8}"/>
              </a:ext>
            </a:extLst>
          </p:cNvPr>
          <p:cNvSpPr>
            <a:spLocks noGrp="1"/>
          </p:cNvSpPr>
          <p:nvPr>
            <p:ph idx="1"/>
          </p:nvPr>
        </p:nvSpPr>
        <p:spPr>
          <a:xfrm>
            <a:off x="1262100" y="2619000"/>
            <a:ext cx="9667800" cy="1035000"/>
          </a:xfrm>
        </p:spPr>
        <p:txBody>
          <a:bodyPr>
            <a:normAutofit/>
          </a:bodyPr>
          <a:lstStyle/>
          <a:p>
            <a:pPr marL="0" indent="0">
              <a:buNone/>
            </a:pPr>
            <a:endParaRPr lang="ru-RU" dirty="0"/>
          </a:p>
          <a:p>
            <a:pPr marL="0" indent="0">
              <a:buNone/>
            </a:pPr>
            <a:endParaRPr lang="ru-RU" dirty="0"/>
          </a:p>
        </p:txBody>
      </p:sp>
      <p:sp>
        <p:nvSpPr>
          <p:cNvPr id="2" name="Прямоугольник 1"/>
          <p:cNvSpPr/>
          <p:nvPr/>
        </p:nvSpPr>
        <p:spPr>
          <a:xfrm>
            <a:off x="652650" y="1469563"/>
            <a:ext cx="9855000" cy="4801314"/>
          </a:xfrm>
          <a:prstGeom prst="rect">
            <a:avLst/>
          </a:prstGeom>
        </p:spPr>
        <p:txBody>
          <a:bodyPr wrap="square">
            <a:spAutoFit/>
          </a:bodyPr>
          <a:lstStyle/>
          <a:p>
            <a:r>
              <a:rPr lang="en-US" dirty="0"/>
              <a:t>Student A: During my summer holidays I visited my grandparents, who live in the village </a:t>
            </a:r>
            <a:r>
              <a:rPr lang="en-US" dirty="0" err="1"/>
              <a:t>Kamyshla</a:t>
            </a:r>
            <a:r>
              <a:rPr lang="en-US" dirty="0"/>
              <a:t>, which is located in the north-east of the Samara region, on the river </a:t>
            </a:r>
            <a:r>
              <a:rPr lang="en-US" dirty="0" err="1"/>
              <a:t>Sok</a:t>
            </a:r>
            <a:r>
              <a:rPr lang="en-US" dirty="0"/>
              <a:t>. There are beautiful forests, wonderful lakes, hills and rivers around our village. Our village was founded in 1782</a:t>
            </a:r>
            <a:r>
              <a:rPr lang="en-US" dirty="0" smtClean="0"/>
              <a:t>.</a:t>
            </a:r>
            <a:endParaRPr lang="en-US" dirty="0"/>
          </a:p>
          <a:p>
            <a:r>
              <a:rPr lang="en-US" dirty="0"/>
              <a:t>The population is 12 000 000, 89 percent of which are Tatars. The area is 823 km. The main industry is agriculture. The industry of the district is also represented by the </a:t>
            </a:r>
            <a:r>
              <a:rPr lang="en-US" dirty="0" err="1"/>
              <a:t>Kamyshlinsky</a:t>
            </a:r>
            <a:r>
              <a:rPr lang="en-US" dirty="0"/>
              <a:t> industrial plant and the </a:t>
            </a:r>
            <a:r>
              <a:rPr lang="en-US" dirty="0" err="1"/>
              <a:t>Kamyshlinsky</a:t>
            </a:r>
            <a:r>
              <a:rPr lang="en-US" dirty="0"/>
              <a:t> dairy plant.</a:t>
            </a:r>
          </a:p>
          <a:p>
            <a:r>
              <a:rPr lang="en-US" dirty="0"/>
              <a:t>In the village of </a:t>
            </a:r>
            <a:r>
              <a:rPr lang="en-US" dirty="0" err="1"/>
              <a:t>Neklyudovo</a:t>
            </a:r>
            <a:r>
              <a:rPr lang="en-US" dirty="0"/>
              <a:t>, </a:t>
            </a:r>
            <a:r>
              <a:rPr lang="en-US" dirty="0" err="1"/>
              <a:t>Kamyshlinsky</a:t>
            </a:r>
            <a:r>
              <a:rPr lang="en-US" dirty="0"/>
              <a:t> district, there is the estate of a noble man </a:t>
            </a:r>
            <a:r>
              <a:rPr lang="en-US" dirty="0" err="1"/>
              <a:t>Stepan</a:t>
            </a:r>
            <a:r>
              <a:rPr lang="en-US" dirty="0"/>
              <a:t> </a:t>
            </a:r>
            <a:r>
              <a:rPr lang="en-US" dirty="0" err="1"/>
              <a:t>Neklyudov</a:t>
            </a:r>
            <a:r>
              <a:rPr lang="en-US" dirty="0"/>
              <a:t> (a relative of the writer Sergei </a:t>
            </a:r>
            <a:r>
              <a:rPr lang="en-US" dirty="0" err="1"/>
              <a:t>Aksakov</a:t>
            </a:r>
            <a:r>
              <a:rPr lang="en-US" dirty="0"/>
              <a:t>), who received these lands for his services in the Russian-Turkish war. </a:t>
            </a:r>
            <a:r>
              <a:rPr lang="en-US" dirty="0" err="1"/>
              <a:t>Neklyudovo</a:t>
            </a:r>
            <a:r>
              <a:rPr lang="en-US" dirty="0"/>
              <a:t> and the life of its landowners are described in </a:t>
            </a:r>
            <a:r>
              <a:rPr lang="en-US" dirty="0" err="1"/>
              <a:t>Aksakov's</a:t>
            </a:r>
            <a:r>
              <a:rPr lang="en-US" dirty="0"/>
              <a:t> book "The Childhood years of </a:t>
            </a:r>
            <a:r>
              <a:rPr lang="en-US" dirty="0" err="1"/>
              <a:t>Bagrov</a:t>
            </a:r>
            <a:r>
              <a:rPr lang="en-US" dirty="0"/>
              <a:t>- grandson". After the revolution, almost one skeleton remained of the estate. Now volunteers are restoring it. Water monuments of nature- </a:t>
            </a:r>
            <a:r>
              <a:rPr lang="en-US" dirty="0" err="1"/>
              <a:t>Sharlak</a:t>
            </a:r>
            <a:r>
              <a:rPr lang="en-US" dirty="0"/>
              <a:t> spring and </a:t>
            </a:r>
            <a:r>
              <a:rPr lang="en-US" dirty="0" err="1"/>
              <a:t>Ozyn</a:t>
            </a:r>
            <a:r>
              <a:rPr lang="en-US" dirty="0"/>
              <a:t>- Tau spring. The water in both is clean and drinkable.</a:t>
            </a:r>
          </a:p>
          <a:p>
            <a:endParaRPr lang="en-US" dirty="0"/>
          </a:p>
          <a:p>
            <a:endParaRPr lang="en-US" dirty="0"/>
          </a:p>
          <a:p>
            <a:endParaRPr lang="en-US" dirty="0"/>
          </a:p>
          <a:p>
            <a:endParaRPr lang="en-US" dirty="0"/>
          </a:p>
          <a:p>
            <a:endParaRPr lang="en-US" dirty="0"/>
          </a:p>
        </p:txBody>
      </p:sp>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39152" y="5139000"/>
            <a:ext cx="2627313" cy="1551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3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71655" y="5139000"/>
            <a:ext cx="2627313" cy="164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85071" y="5309553"/>
            <a:ext cx="2380713" cy="15484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1"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507650" y="1500099"/>
            <a:ext cx="1317625" cy="28739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2742132" y="324000"/>
            <a:ext cx="6224333" cy="584775"/>
          </a:xfrm>
          <a:prstGeom prst="rect">
            <a:avLst/>
          </a:prstGeom>
        </p:spPr>
        <p:txBody>
          <a:bodyPr wrap="none">
            <a:spAutoFit/>
          </a:bodyPr>
          <a:lstStyle/>
          <a:p>
            <a:r>
              <a:rPr lang="ru-RU" sz="3200" dirty="0" smtClean="0">
                <a:solidFill>
                  <a:srgbClr val="0F6FC6"/>
                </a:solidFill>
              </a:rPr>
              <a:t>«Путешествие </a:t>
            </a:r>
            <a:r>
              <a:rPr lang="ru-RU" sz="3200" dirty="0">
                <a:solidFill>
                  <a:srgbClr val="0F6FC6"/>
                </a:solidFill>
              </a:rPr>
              <a:t>по своему </a:t>
            </a:r>
            <a:r>
              <a:rPr lang="ru-RU" sz="3200" dirty="0" smtClean="0">
                <a:solidFill>
                  <a:srgbClr val="0F6FC6"/>
                </a:solidFill>
              </a:rPr>
              <a:t>региону»</a:t>
            </a:r>
            <a:endParaRPr lang="ru-RU" sz="3200" dirty="0">
              <a:solidFill>
                <a:srgbClr val="0F6FC6"/>
              </a:solidFill>
            </a:endParaRPr>
          </a:p>
        </p:txBody>
      </p:sp>
    </p:spTree>
    <p:extLst>
      <p:ext uri="{BB962C8B-B14F-4D97-AF65-F5344CB8AC3E}">
        <p14:creationId xmlns:p14="http://schemas.microsoft.com/office/powerpoint/2010/main" val="1400997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бъект 4">
            <a:extLst>
              <a:ext uri="{FF2B5EF4-FFF2-40B4-BE49-F238E27FC236}">
                <a16:creationId xmlns:a16="http://schemas.microsoft.com/office/drawing/2014/main" xmlns="" id="{BBF654C5-B804-4999-895D-B80C1257FBB8}"/>
              </a:ext>
            </a:extLst>
          </p:cNvPr>
          <p:cNvSpPr>
            <a:spLocks noGrp="1"/>
          </p:cNvSpPr>
          <p:nvPr>
            <p:ph idx="1"/>
          </p:nvPr>
        </p:nvSpPr>
        <p:spPr>
          <a:xfrm>
            <a:off x="1262100" y="2619000"/>
            <a:ext cx="9667800" cy="1035000"/>
          </a:xfrm>
        </p:spPr>
        <p:txBody>
          <a:bodyPr>
            <a:normAutofit/>
          </a:bodyPr>
          <a:lstStyle/>
          <a:p>
            <a:pPr marL="0" indent="0">
              <a:buNone/>
            </a:pPr>
            <a:endParaRPr lang="ru-RU" dirty="0"/>
          </a:p>
          <a:p>
            <a:pPr marL="0" indent="0">
              <a:buNone/>
            </a:pPr>
            <a:endParaRPr lang="ru-RU" dirty="0"/>
          </a:p>
        </p:txBody>
      </p:sp>
      <p:sp>
        <p:nvSpPr>
          <p:cNvPr id="2" name="Прямоугольник 1"/>
          <p:cNvSpPr/>
          <p:nvPr/>
        </p:nvSpPr>
        <p:spPr>
          <a:xfrm>
            <a:off x="201000" y="1791975"/>
            <a:ext cx="8865000" cy="4893647"/>
          </a:xfrm>
          <a:prstGeom prst="rect">
            <a:avLst/>
          </a:prstGeom>
        </p:spPr>
        <p:txBody>
          <a:bodyPr wrap="square">
            <a:spAutoFit/>
          </a:bodyPr>
          <a:lstStyle/>
          <a:p>
            <a:r>
              <a:rPr lang="en-US" sz="2400" dirty="0"/>
              <a:t>Student A: Nowadays there are a lot of climate changes, which are affected by both natural and environmental problems. For example, in the </a:t>
            </a:r>
            <a:r>
              <a:rPr lang="en-US" sz="2400" dirty="0" err="1"/>
              <a:t>Kamyshlinsky</a:t>
            </a:r>
            <a:r>
              <a:rPr lang="en-US" sz="2400" dirty="0"/>
              <a:t> district, oil is extracted during the development of oil fields, spills of the extracted oil around oil wells are allowed, in connection with which, great harm is caused to the environment in the territory of this area. Because of this, there is pollution of small rivers that flow into large rivers, and there is an adverse effect on the animal and plant life in the reservoirs of a particular area. We also observe the disappearance of fish and certain animals that are found in the reservoirs of our region. Ecologists  are sounding “SOS”!</a:t>
            </a:r>
          </a:p>
          <a:p>
            <a:r>
              <a:rPr lang="en-US" dirty="0"/>
              <a:t> </a:t>
            </a:r>
          </a:p>
          <a:p>
            <a:endParaRPr lang="en-US" dirty="0"/>
          </a:p>
          <a:p>
            <a:r>
              <a:rPr lang="en-US" dirty="0"/>
              <a:t> </a:t>
            </a:r>
          </a:p>
          <a:p>
            <a:endParaRPr lang="en-US" dirty="0"/>
          </a:p>
        </p:txBody>
      </p:sp>
      <p:sp>
        <p:nvSpPr>
          <p:cNvPr id="8" name="Прямоугольник 7"/>
          <p:cNvSpPr/>
          <p:nvPr/>
        </p:nvSpPr>
        <p:spPr>
          <a:xfrm>
            <a:off x="3465600" y="353237"/>
            <a:ext cx="4978158" cy="646331"/>
          </a:xfrm>
          <a:prstGeom prst="rect">
            <a:avLst/>
          </a:prstGeom>
        </p:spPr>
        <p:txBody>
          <a:bodyPr wrap="none">
            <a:spAutoFit/>
          </a:bodyPr>
          <a:lstStyle/>
          <a:p>
            <a:pPr algn="ctr"/>
            <a:r>
              <a:rPr lang="ru-RU" sz="3600" dirty="0">
                <a:solidFill>
                  <a:srgbClr val="0F6FC6"/>
                </a:solidFill>
              </a:rPr>
              <a:t>«Экология вашего края»</a:t>
            </a:r>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66000" y="3787948"/>
            <a:ext cx="2673530" cy="2071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69355" y="1785180"/>
            <a:ext cx="2670175" cy="21388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41835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бъект 4">
            <a:extLst>
              <a:ext uri="{FF2B5EF4-FFF2-40B4-BE49-F238E27FC236}">
                <a16:creationId xmlns:a16="http://schemas.microsoft.com/office/drawing/2014/main" xmlns="" id="{BBF654C5-B804-4999-895D-B80C1257FBB8}"/>
              </a:ext>
            </a:extLst>
          </p:cNvPr>
          <p:cNvSpPr>
            <a:spLocks noGrp="1"/>
          </p:cNvSpPr>
          <p:nvPr>
            <p:ph idx="1"/>
          </p:nvPr>
        </p:nvSpPr>
        <p:spPr>
          <a:xfrm>
            <a:off x="1262100" y="2619000"/>
            <a:ext cx="9667800" cy="1035000"/>
          </a:xfrm>
        </p:spPr>
        <p:txBody>
          <a:bodyPr>
            <a:normAutofit/>
          </a:bodyPr>
          <a:lstStyle/>
          <a:p>
            <a:pPr marL="0" indent="0">
              <a:buNone/>
            </a:pPr>
            <a:endParaRPr lang="ru-RU" dirty="0"/>
          </a:p>
          <a:p>
            <a:pPr marL="0" indent="0">
              <a:buNone/>
            </a:pPr>
            <a:endParaRPr lang="ru-RU" dirty="0"/>
          </a:p>
        </p:txBody>
      </p:sp>
      <p:sp>
        <p:nvSpPr>
          <p:cNvPr id="2" name="Прямоугольник 1"/>
          <p:cNvSpPr/>
          <p:nvPr/>
        </p:nvSpPr>
        <p:spPr>
          <a:xfrm>
            <a:off x="3003000" y="397669"/>
            <a:ext cx="6096000" cy="646331"/>
          </a:xfrm>
          <a:prstGeom prst="rect">
            <a:avLst/>
          </a:prstGeom>
        </p:spPr>
        <p:txBody>
          <a:bodyPr>
            <a:spAutoFit/>
          </a:bodyPr>
          <a:lstStyle/>
          <a:p>
            <a:pPr algn="ctr"/>
            <a:r>
              <a:rPr lang="ru-RU" sz="3600" dirty="0" smtClean="0">
                <a:solidFill>
                  <a:srgbClr val="0F6FC6"/>
                </a:solidFill>
              </a:rPr>
              <a:t>Заключение</a:t>
            </a:r>
            <a:endParaRPr lang="ru-RU" sz="3600" dirty="0">
              <a:solidFill>
                <a:srgbClr val="0F6FC6"/>
              </a:solidFill>
            </a:endParaRPr>
          </a:p>
        </p:txBody>
      </p:sp>
      <p:sp>
        <p:nvSpPr>
          <p:cNvPr id="3" name="Прямоугольник 2"/>
          <p:cNvSpPr/>
          <p:nvPr/>
        </p:nvSpPr>
        <p:spPr>
          <a:xfrm>
            <a:off x="1011000" y="1539000"/>
            <a:ext cx="10440000" cy="4154984"/>
          </a:xfrm>
          <a:prstGeom prst="rect">
            <a:avLst/>
          </a:prstGeom>
        </p:spPr>
        <p:txBody>
          <a:bodyPr wrap="square">
            <a:spAutoFit/>
          </a:bodyPr>
          <a:lstStyle/>
          <a:p>
            <a:r>
              <a:rPr lang="ru-RU" sz="2400" dirty="0"/>
              <a:t>Подходя к итоговому завершению, следует отметить, что такой аспект, как овладение навыками проектной и исследовательской деятельности приводит к наиболее эффективному результату </a:t>
            </a:r>
            <a:r>
              <a:rPr lang="ru-RU" sz="2400" dirty="0" err="1"/>
              <a:t>метапредметности</a:t>
            </a:r>
            <a:r>
              <a:rPr lang="ru-RU" sz="2400" dirty="0"/>
              <a:t> при изучении иностранного языка. Грамотно используя </a:t>
            </a:r>
            <a:r>
              <a:rPr lang="ru-RU" sz="2400" dirty="0" err="1"/>
              <a:t>метапредметные</a:t>
            </a:r>
            <a:r>
              <a:rPr lang="ru-RU" sz="2400" dirty="0"/>
              <a:t> связи в своей проектной деятельности, учащиеся развивают свои способности и формируются как всесторонне развитые личности, так как задействован большой объем знаний в разных областях науки. Следует добавить, что такие грамотные личности являются двигателем прогресса в современном обществе. Основная цель и первостепенная задача современных педагогов заключается в том, чтобы научить ученика правильно и грамотно мыслить и вызвать интерес к самостоятельному добыванию знаний.</a:t>
            </a:r>
          </a:p>
        </p:txBody>
      </p:sp>
    </p:spTree>
    <p:extLst>
      <p:ext uri="{BB962C8B-B14F-4D97-AF65-F5344CB8AC3E}">
        <p14:creationId xmlns:p14="http://schemas.microsoft.com/office/powerpoint/2010/main" val="3319934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606000" y="2079000"/>
            <a:ext cx="10972800" cy="1143000"/>
          </a:xfrm>
        </p:spPr>
        <p:txBody>
          <a:bodyPr/>
          <a:lstStyle/>
          <a:p>
            <a:r>
              <a:rPr lang="ru-RU" dirty="0" smtClean="0"/>
              <a:t>Спасибо за внимание!</a:t>
            </a:r>
            <a:endParaRPr lang="ru-RU" dirty="0"/>
          </a:p>
        </p:txBody>
      </p:sp>
    </p:spTree>
    <p:extLst>
      <p:ext uri="{BB962C8B-B14F-4D97-AF65-F5344CB8AC3E}">
        <p14:creationId xmlns:p14="http://schemas.microsoft.com/office/powerpoint/2010/main" val="398027565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бъект 4">
            <a:extLst>
              <a:ext uri="{FF2B5EF4-FFF2-40B4-BE49-F238E27FC236}">
                <a16:creationId xmlns:a16="http://schemas.microsoft.com/office/drawing/2014/main" xmlns="" id="{BBF654C5-B804-4999-895D-B80C1257FBB8}"/>
              </a:ext>
            </a:extLst>
          </p:cNvPr>
          <p:cNvSpPr>
            <a:spLocks noGrp="1"/>
          </p:cNvSpPr>
          <p:nvPr>
            <p:ph idx="1"/>
          </p:nvPr>
        </p:nvSpPr>
        <p:spPr>
          <a:xfrm>
            <a:off x="1551000" y="2979000"/>
            <a:ext cx="9667800" cy="1665000"/>
          </a:xfrm>
        </p:spPr>
        <p:txBody>
          <a:bodyPr>
            <a:normAutofit fontScale="92500" lnSpcReduction="20000"/>
          </a:bodyPr>
          <a:lstStyle/>
          <a:p>
            <a:pPr marL="0" indent="0" algn="ctr">
              <a:buNone/>
            </a:pPr>
            <a:endParaRPr lang="ru-RU" sz="3200" dirty="0"/>
          </a:p>
          <a:p>
            <a:pPr marL="0" indent="0" algn="ctr">
              <a:buNone/>
            </a:pPr>
            <a:r>
              <a:rPr lang="ru-RU" sz="3200" dirty="0"/>
              <a:t>организация проектно-исследовательской деятельности учащихся на уроке английского языка.</a:t>
            </a:r>
          </a:p>
        </p:txBody>
      </p:sp>
      <p:sp>
        <p:nvSpPr>
          <p:cNvPr id="4" name="Заголовок 3">
            <a:extLst>
              <a:ext uri="{FF2B5EF4-FFF2-40B4-BE49-F238E27FC236}">
                <a16:creationId xmlns:a16="http://schemas.microsoft.com/office/drawing/2014/main" xmlns="" id="{BED2AD7D-66B5-47BC-A1A7-0BE8DFAED300}"/>
              </a:ext>
            </a:extLst>
          </p:cNvPr>
          <p:cNvSpPr>
            <a:spLocks noGrp="1"/>
          </p:cNvSpPr>
          <p:nvPr>
            <p:ph type="title"/>
          </p:nvPr>
        </p:nvSpPr>
        <p:spPr>
          <a:xfrm>
            <a:off x="3328500" y="1204449"/>
            <a:ext cx="5535000" cy="1325563"/>
          </a:xfrm>
        </p:spPr>
        <p:txBody>
          <a:bodyPr>
            <a:normAutofit fontScale="90000"/>
          </a:bodyPr>
          <a:lstStyle/>
          <a:p>
            <a:pPr algn="ctr"/>
            <a:r>
              <a:rPr lang="ru-RU" b="1" dirty="0"/>
              <a:t>Объект исследования </a:t>
            </a:r>
          </a:p>
        </p:txBody>
      </p:sp>
    </p:spTree>
    <p:extLst>
      <p:ext uri="{BB962C8B-B14F-4D97-AF65-F5344CB8AC3E}">
        <p14:creationId xmlns:p14="http://schemas.microsoft.com/office/powerpoint/2010/main" val="1427873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бъект 4">
            <a:extLst>
              <a:ext uri="{FF2B5EF4-FFF2-40B4-BE49-F238E27FC236}">
                <a16:creationId xmlns:a16="http://schemas.microsoft.com/office/drawing/2014/main" xmlns="" id="{BBF654C5-B804-4999-895D-B80C1257FBB8}"/>
              </a:ext>
            </a:extLst>
          </p:cNvPr>
          <p:cNvSpPr>
            <a:spLocks noGrp="1"/>
          </p:cNvSpPr>
          <p:nvPr>
            <p:ph idx="1"/>
          </p:nvPr>
        </p:nvSpPr>
        <p:spPr>
          <a:xfrm>
            <a:off x="1327650" y="2889000"/>
            <a:ext cx="9667800" cy="3240000"/>
          </a:xfrm>
        </p:spPr>
        <p:txBody>
          <a:bodyPr>
            <a:normAutofit/>
          </a:bodyPr>
          <a:lstStyle/>
          <a:p>
            <a:pPr marL="0" indent="0" algn="ctr">
              <a:buNone/>
            </a:pPr>
            <a:r>
              <a:rPr lang="ru-RU" sz="3600" dirty="0"/>
              <a:t>формирование </a:t>
            </a:r>
            <a:r>
              <a:rPr lang="ru-RU" sz="3600" dirty="0" err="1"/>
              <a:t>метапредметных</a:t>
            </a:r>
            <a:r>
              <a:rPr lang="ru-RU" sz="3600" dirty="0"/>
              <a:t> связей в условиях проектной и исследовательской деятельности учащихся.</a:t>
            </a:r>
          </a:p>
          <a:p>
            <a:pPr marL="0" indent="0" algn="ctr">
              <a:buNone/>
            </a:pPr>
            <a:endParaRPr lang="ru-RU" dirty="0"/>
          </a:p>
        </p:txBody>
      </p:sp>
      <p:sp>
        <p:nvSpPr>
          <p:cNvPr id="4" name="Заголовок 3">
            <a:extLst>
              <a:ext uri="{FF2B5EF4-FFF2-40B4-BE49-F238E27FC236}">
                <a16:creationId xmlns:a16="http://schemas.microsoft.com/office/drawing/2014/main" xmlns="" id="{BED2AD7D-66B5-47BC-A1A7-0BE8DFAED300}"/>
              </a:ext>
            </a:extLst>
          </p:cNvPr>
          <p:cNvSpPr>
            <a:spLocks noGrp="1"/>
          </p:cNvSpPr>
          <p:nvPr>
            <p:ph type="title"/>
          </p:nvPr>
        </p:nvSpPr>
        <p:spPr>
          <a:xfrm>
            <a:off x="1889325" y="1193178"/>
            <a:ext cx="8413350" cy="1325563"/>
          </a:xfrm>
        </p:spPr>
        <p:txBody>
          <a:bodyPr/>
          <a:lstStyle/>
          <a:p>
            <a:pPr algn="ctr"/>
            <a:r>
              <a:rPr lang="ru-RU" b="1" dirty="0"/>
              <a:t>Предмет исследования </a:t>
            </a:r>
          </a:p>
        </p:txBody>
      </p:sp>
    </p:spTree>
    <p:extLst>
      <p:ext uri="{BB962C8B-B14F-4D97-AF65-F5344CB8AC3E}">
        <p14:creationId xmlns:p14="http://schemas.microsoft.com/office/powerpoint/2010/main" val="1875410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бъект 4">
            <a:extLst>
              <a:ext uri="{FF2B5EF4-FFF2-40B4-BE49-F238E27FC236}">
                <a16:creationId xmlns:a16="http://schemas.microsoft.com/office/drawing/2014/main" xmlns="" id="{BBF654C5-B804-4999-895D-B80C1257FBB8}"/>
              </a:ext>
            </a:extLst>
          </p:cNvPr>
          <p:cNvSpPr>
            <a:spLocks noGrp="1"/>
          </p:cNvSpPr>
          <p:nvPr>
            <p:ph idx="1"/>
          </p:nvPr>
        </p:nvSpPr>
        <p:spPr>
          <a:xfrm>
            <a:off x="1329600" y="2889000"/>
            <a:ext cx="9532800" cy="1710000"/>
          </a:xfrm>
        </p:spPr>
        <p:txBody>
          <a:bodyPr>
            <a:noAutofit/>
          </a:bodyPr>
          <a:lstStyle/>
          <a:p>
            <a:pPr marL="0" indent="0" algn="ctr">
              <a:lnSpc>
                <a:spcPct val="110000"/>
              </a:lnSpc>
              <a:buNone/>
            </a:pPr>
            <a:r>
              <a:rPr lang="ru-RU" sz="4000" dirty="0" smtClean="0"/>
              <a:t> </a:t>
            </a:r>
            <a:r>
              <a:rPr lang="ru-RU" sz="4000" dirty="0"/>
              <a:t>реализация </a:t>
            </a:r>
            <a:r>
              <a:rPr lang="ru-RU" sz="4000" dirty="0" err="1"/>
              <a:t>метапредметных</a:t>
            </a:r>
            <a:r>
              <a:rPr lang="ru-RU" sz="4000" dirty="0"/>
              <a:t> связей при организации проектной и исследовательской деятельности учащихся.</a:t>
            </a:r>
          </a:p>
        </p:txBody>
      </p:sp>
      <p:sp>
        <p:nvSpPr>
          <p:cNvPr id="4" name="Заголовок 3">
            <a:extLst>
              <a:ext uri="{FF2B5EF4-FFF2-40B4-BE49-F238E27FC236}">
                <a16:creationId xmlns:a16="http://schemas.microsoft.com/office/drawing/2014/main" xmlns="" id="{BED2AD7D-66B5-47BC-A1A7-0BE8DFAED300}"/>
              </a:ext>
            </a:extLst>
          </p:cNvPr>
          <p:cNvSpPr>
            <a:spLocks noGrp="1"/>
          </p:cNvSpPr>
          <p:nvPr>
            <p:ph type="title"/>
          </p:nvPr>
        </p:nvSpPr>
        <p:spPr>
          <a:xfrm>
            <a:off x="1889325" y="1248437"/>
            <a:ext cx="8413350" cy="1325563"/>
          </a:xfrm>
        </p:spPr>
        <p:txBody>
          <a:bodyPr/>
          <a:lstStyle/>
          <a:p>
            <a:pPr algn="ctr"/>
            <a:r>
              <a:rPr lang="ru-RU" b="1" dirty="0"/>
              <a:t>Цель исследования</a:t>
            </a:r>
          </a:p>
        </p:txBody>
      </p:sp>
    </p:spTree>
    <p:extLst>
      <p:ext uri="{BB962C8B-B14F-4D97-AF65-F5344CB8AC3E}">
        <p14:creationId xmlns:p14="http://schemas.microsoft.com/office/powerpoint/2010/main" val="596449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xmlns="" id="{7D52AAED-E7CE-45F5-9296-CC62695113A4}"/>
              </a:ext>
            </a:extLst>
          </p:cNvPr>
          <p:cNvSpPr>
            <a:spLocks noGrp="1"/>
          </p:cNvSpPr>
          <p:nvPr>
            <p:ph idx="1"/>
          </p:nvPr>
        </p:nvSpPr>
        <p:spPr>
          <a:xfrm>
            <a:off x="838200" y="1854000"/>
            <a:ext cx="10515600" cy="4351338"/>
          </a:xfrm>
        </p:spPr>
        <p:txBody>
          <a:bodyPr>
            <a:normAutofit fontScale="92500" lnSpcReduction="20000"/>
          </a:bodyPr>
          <a:lstStyle/>
          <a:p>
            <a:pPr marL="0" indent="0" algn="just">
              <a:buNone/>
            </a:pPr>
            <a:r>
              <a:rPr lang="ru-RU" dirty="0"/>
              <a:t>-	раскрыть	сущность	метода	проекта	и проектной деятельности;</a:t>
            </a:r>
          </a:p>
          <a:p>
            <a:pPr marL="0" indent="0" algn="just">
              <a:buNone/>
            </a:pPr>
            <a:r>
              <a:rPr lang="ru-RU" dirty="0"/>
              <a:t>-	изучить	основные	требования	</a:t>
            </a:r>
            <a:r>
              <a:rPr lang="ru-RU" dirty="0" smtClean="0"/>
              <a:t> к </a:t>
            </a:r>
            <a:r>
              <a:rPr lang="ru-RU" dirty="0"/>
              <a:t>использованию проектной деятельности;</a:t>
            </a:r>
          </a:p>
          <a:p>
            <a:pPr marL="0" indent="0" algn="just">
              <a:buNone/>
            </a:pPr>
            <a:r>
              <a:rPr lang="ru-RU" dirty="0"/>
              <a:t>-	обозначить	роль	учителя	в	проектной  деятельности;</a:t>
            </a:r>
          </a:p>
          <a:p>
            <a:pPr marL="0" indent="0" algn="just">
              <a:buNone/>
            </a:pPr>
            <a:r>
              <a:rPr lang="ru-RU" dirty="0"/>
              <a:t>-	рассмотреть типологию проектов;</a:t>
            </a:r>
          </a:p>
          <a:p>
            <a:pPr marL="0" indent="0" algn="just">
              <a:buNone/>
            </a:pPr>
            <a:r>
              <a:rPr lang="ru-RU" dirty="0"/>
              <a:t>-	выяснить сущность </a:t>
            </a:r>
            <a:r>
              <a:rPr lang="ru-RU" dirty="0" err="1"/>
              <a:t>метапредметных</a:t>
            </a:r>
            <a:r>
              <a:rPr lang="ru-RU" dirty="0"/>
              <a:t> связей;</a:t>
            </a:r>
          </a:p>
          <a:p>
            <a:pPr marL="0" indent="0" algn="just">
              <a:buNone/>
            </a:pPr>
            <a:r>
              <a:rPr lang="ru-RU" dirty="0"/>
              <a:t>-	показать, как осуществляется проектная и исследовательская деятельности на уроке иностранного языка учащимися, и проследить связь между учебными предметами на основе определенного УМК.</a:t>
            </a:r>
          </a:p>
          <a:p>
            <a:pPr marL="0" indent="0" algn="just">
              <a:buNone/>
            </a:pPr>
            <a:endParaRPr lang="ru-RU" dirty="0"/>
          </a:p>
        </p:txBody>
      </p:sp>
      <p:sp>
        <p:nvSpPr>
          <p:cNvPr id="4" name="Заголовок 3">
            <a:extLst>
              <a:ext uri="{FF2B5EF4-FFF2-40B4-BE49-F238E27FC236}">
                <a16:creationId xmlns:a16="http://schemas.microsoft.com/office/drawing/2014/main" xmlns="" id="{BED2AD7D-66B5-47BC-A1A7-0BE8DFAED300}"/>
              </a:ext>
            </a:extLst>
          </p:cNvPr>
          <p:cNvSpPr>
            <a:spLocks noGrp="1"/>
          </p:cNvSpPr>
          <p:nvPr>
            <p:ph type="title"/>
          </p:nvPr>
        </p:nvSpPr>
        <p:spPr>
          <a:xfrm>
            <a:off x="1889325" y="843437"/>
            <a:ext cx="8413350" cy="1325563"/>
          </a:xfrm>
        </p:spPr>
        <p:txBody>
          <a:bodyPr/>
          <a:lstStyle/>
          <a:p>
            <a:pPr algn="ctr"/>
            <a:r>
              <a:rPr lang="ru-RU" b="1" dirty="0"/>
              <a:t>Задачи исследования:</a:t>
            </a:r>
          </a:p>
        </p:txBody>
      </p:sp>
    </p:spTree>
    <p:extLst>
      <p:ext uri="{BB962C8B-B14F-4D97-AF65-F5344CB8AC3E}">
        <p14:creationId xmlns:p14="http://schemas.microsoft.com/office/powerpoint/2010/main" val="106916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xmlns="" id="{9C21F75E-5E96-4463-94BF-1D24B8EC5521}"/>
              </a:ext>
            </a:extLst>
          </p:cNvPr>
          <p:cNvSpPr>
            <a:spLocks noGrp="1"/>
          </p:cNvSpPr>
          <p:nvPr>
            <p:ph idx="1"/>
          </p:nvPr>
        </p:nvSpPr>
        <p:spPr>
          <a:xfrm>
            <a:off x="1371000" y="2459563"/>
            <a:ext cx="9982800" cy="4097963"/>
          </a:xfrm>
        </p:spPr>
        <p:txBody>
          <a:bodyPr>
            <a:normAutofit fontScale="70000" lnSpcReduction="20000"/>
          </a:bodyPr>
          <a:lstStyle/>
          <a:p>
            <a:pPr marL="0" indent="0" algn="ctr">
              <a:buNone/>
            </a:pPr>
            <a:r>
              <a:rPr lang="ru-RU" sz="4000" dirty="0"/>
              <a:t>заключается в том, что представленный в ней материал может быть использован на занятиях по следующим дисциплинам: методика преподавания иностранному языку, информационные технологии в обучении иностранному языку. Она может быть также использована на самих уроках иностранного языка в средней общеобразовательной школе, в специальных школах (в гимназиях) с уклоном гуманитарных наук, на занятиях английского языка во внеурочное время (кружки, факультативы) и т.д.</a:t>
            </a:r>
          </a:p>
        </p:txBody>
      </p:sp>
      <p:sp>
        <p:nvSpPr>
          <p:cNvPr id="2" name="Заголовок 1">
            <a:extLst>
              <a:ext uri="{FF2B5EF4-FFF2-40B4-BE49-F238E27FC236}">
                <a16:creationId xmlns:a16="http://schemas.microsoft.com/office/drawing/2014/main" xmlns="" id="{5495B182-F924-4925-B9E5-0423F6F4945A}"/>
              </a:ext>
            </a:extLst>
          </p:cNvPr>
          <p:cNvSpPr>
            <a:spLocks noGrp="1"/>
          </p:cNvSpPr>
          <p:nvPr>
            <p:ph type="title"/>
          </p:nvPr>
        </p:nvSpPr>
        <p:spPr>
          <a:xfrm>
            <a:off x="838200" y="1134000"/>
            <a:ext cx="10515600" cy="1325563"/>
          </a:xfrm>
        </p:spPr>
        <p:txBody>
          <a:bodyPr/>
          <a:lstStyle/>
          <a:p>
            <a:pPr algn="ctr"/>
            <a:r>
              <a:rPr lang="ru-RU" b="1" dirty="0"/>
              <a:t>Практическая значимость </a:t>
            </a:r>
          </a:p>
        </p:txBody>
      </p:sp>
    </p:spTree>
    <p:extLst>
      <p:ext uri="{BB962C8B-B14F-4D97-AF65-F5344CB8AC3E}">
        <p14:creationId xmlns:p14="http://schemas.microsoft.com/office/powerpoint/2010/main" val="4050754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61170E43-1BEC-47C6-8B0D-A1196A83D619}"/>
              </a:ext>
            </a:extLst>
          </p:cNvPr>
          <p:cNvSpPr>
            <a:spLocks noGrp="1"/>
          </p:cNvSpPr>
          <p:nvPr>
            <p:ph type="title"/>
          </p:nvPr>
        </p:nvSpPr>
        <p:spPr>
          <a:xfrm>
            <a:off x="824557" y="681037"/>
            <a:ext cx="10515600" cy="1325563"/>
          </a:xfrm>
        </p:spPr>
        <p:txBody>
          <a:bodyPr/>
          <a:lstStyle/>
          <a:p>
            <a:pPr algn="ctr"/>
            <a:r>
              <a:rPr lang="ru-RU" b="1" dirty="0"/>
              <a:t>Структура работы</a:t>
            </a:r>
          </a:p>
        </p:txBody>
      </p:sp>
      <p:sp>
        <p:nvSpPr>
          <p:cNvPr id="17" name="TextBox 16">
            <a:extLst>
              <a:ext uri="{FF2B5EF4-FFF2-40B4-BE49-F238E27FC236}">
                <a16:creationId xmlns:a16="http://schemas.microsoft.com/office/drawing/2014/main" xmlns="" id="{B34ABD32-DA9E-4869-B88B-9A717BAE323A}"/>
              </a:ext>
            </a:extLst>
          </p:cNvPr>
          <p:cNvSpPr txBox="1"/>
          <p:nvPr/>
        </p:nvSpPr>
        <p:spPr>
          <a:xfrm>
            <a:off x="1461000" y="1719000"/>
            <a:ext cx="10035000" cy="4401205"/>
          </a:xfrm>
          <a:prstGeom prst="rect">
            <a:avLst/>
          </a:prstGeom>
          <a:noFill/>
        </p:spPr>
        <p:txBody>
          <a:bodyPr wrap="square">
            <a:spAutoFit/>
          </a:bodyPr>
          <a:lstStyle/>
          <a:p>
            <a:r>
              <a:rPr lang="ru-RU" sz="2000" b="1" dirty="0" smtClean="0">
                <a:solidFill>
                  <a:schemeClr val="accent1"/>
                </a:solidFill>
              </a:rPr>
              <a:t>Глава </a:t>
            </a:r>
            <a:r>
              <a:rPr lang="ru-RU" sz="2000" b="1" dirty="0">
                <a:solidFill>
                  <a:schemeClr val="accent1"/>
                </a:solidFill>
              </a:rPr>
              <a:t>1. Теоретическая       основа    проектной </a:t>
            </a:r>
            <a:r>
              <a:rPr lang="ru-RU" sz="2000" b="1" dirty="0" smtClean="0">
                <a:solidFill>
                  <a:schemeClr val="accent1"/>
                </a:solidFill>
              </a:rPr>
              <a:t>методики</a:t>
            </a:r>
            <a:endParaRPr lang="ru-RU" sz="2000" b="1" dirty="0">
              <a:solidFill>
                <a:schemeClr val="accent1"/>
              </a:solidFill>
            </a:endParaRPr>
          </a:p>
          <a:p>
            <a:r>
              <a:rPr lang="ru-RU" sz="2000" dirty="0">
                <a:solidFill>
                  <a:schemeClr val="accent1"/>
                </a:solidFill>
              </a:rPr>
              <a:t>	1.1.Историческая </a:t>
            </a:r>
            <a:r>
              <a:rPr lang="ru-RU" sz="2000" dirty="0" smtClean="0">
                <a:solidFill>
                  <a:schemeClr val="accent1"/>
                </a:solidFill>
              </a:rPr>
              <a:t>справка</a:t>
            </a:r>
            <a:endParaRPr lang="ru-RU" sz="2000" dirty="0">
              <a:solidFill>
                <a:schemeClr val="accent1"/>
              </a:solidFill>
            </a:endParaRPr>
          </a:p>
          <a:p>
            <a:r>
              <a:rPr lang="ru-RU" sz="2000" dirty="0">
                <a:solidFill>
                  <a:schemeClr val="accent1"/>
                </a:solidFill>
              </a:rPr>
              <a:t>	1.2Сущность метода </a:t>
            </a:r>
            <a:r>
              <a:rPr lang="ru-RU" sz="2000" dirty="0" smtClean="0">
                <a:solidFill>
                  <a:schemeClr val="accent1"/>
                </a:solidFill>
              </a:rPr>
              <a:t>проекта</a:t>
            </a:r>
            <a:endParaRPr lang="ru-RU" sz="2000" dirty="0">
              <a:solidFill>
                <a:schemeClr val="accent1"/>
              </a:solidFill>
            </a:endParaRPr>
          </a:p>
          <a:p>
            <a:r>
              <a:rPr lang="ru-RU" sz="2000" dirty="0">
                <a:solidFill>
                  <a:schemeClr val="accent1"/>
                </a:solidFill>
              </a:rPr>
              <a:t>1.3	Причины популярности метода </a:t>
            </a:r>
            <a:r>
              <a:rPr lang="ru-RU" sz="2000" dirty="0" smtClean="0">
                <a:solidFill>
                  <a:schemeClr val="accent1"/>
                </a:solidFill>
              </a:rPr>
              <a:t>проекта</a:t>
            </a:r>
            <a:endParaRPr lang="ru-RU" sz="2000" dirty="0">
              <a:solidFill>
                <a:schemeClr val="accent1"/>
              </a:solidFill>
            </a:endParaRPr>
          </a:p>
          <a:p>
            <a:r>
              <a:rPr lang="ru-RU" sz="2000" dirty="0">
                <a:solidFill>
                  <a:schemeClr val="accent1"/>
                </a:solidFill>
              </a:rPr>
              <a:t>1.4	Основные требования к использованию метода </a:t>
            </a:r>
            <a:r>
              <a:rPr lang="ru-RU" sz="2000" dirty="0" smtClean="0">
                <a:solidFill>
                  <a:schemeClr val="accent1"/>
                </a:solidFill>
              </a:rPr>
              <a:t>проектов</a:t>
            </a:r>
            <a:endParaRPr lang="ru-RU" sz="2000" dirty="0">
              <a:solidFill>
                <a:schemeClr val="accent1"/>
              </a:solidFill>
            </a:endParaRPr>
          </a:p>
          <a:p>
            <a:r>
              <a:rPr lang="ru-RU" sz="2000" dirty="0">
                <a:solidFill>
                  <a:schemeClr val="accent1"/>
                </a:solidFill>
              </a:rPr>
              <a:t>1.5	Роль учителя при выполнении проекта на уроке английского языка	</a:t>
            </a:r>
          </a:p>
          <a:p>
            <a:r>
              <a:rPr lang="ru-RU" sz="2000" dirty="0">
                <a:solidFill>
                  <a:schemeClr val="accent1"/>
                </a:solidFill>
              </a:rPr>
              <a:t>1.6	Типы </a:t>
            </a:r>
            <a:r>
              <a:rPr lang="ru-RU" sz="2000" dirty="0" smtClean="0">
                <a:solidFill>
                  <a:schemeClr val="accent1"/>
                </a:solidFill>
              </a:rPr>
              <a:t>проектов</a:t>
            </a:r>
            <a:endParaRPr lang="ru-RU" sz="2000" dirty="0">
              <a:solidFill>
                <a:schemeClr val="accent1"/>
              </a:solidFill>
            </a:endParaRPr>
          </a:p>
          <a:p>
            <a:r>
              <a:rPr lang="ru-RU" sz="2000" dirty="0">
                <a:solidFill>
                  <a:schemeClr val="accent1"/>
                </a:solidFill>
              </a:rPr>
              <a:t>1.7	Этапы работы над проектом при обучении английскому </a:t>
            </a:r>
            <a:r>
              <a:rPr lang="ru-RU" sz="2000" dirty="0" smtClean="0">
                <a:solidFill>
                  <a:schemeClr val="accent1"/>
                </a:solidFill>
              </a:rPr>
              <a:t>языку</a:t>
            </a:r>
            <a:endParaRPr lang="ru-RU" sz="2000" dirty="0">
              <a:solidFill>
                <a:schemeClr val="accent1"/>
              </a:solidFill>
            </a:endParaRPr>
          </a:p>
          <a:p>
            <a:r>
              <a:rPr lang="ru-RU" sz="2000" dirty="0">
                <a:solidFill>
                  <a:schemeClr val="accent1"/>
                </a:solidFill>
              </a:rPr>
              <a:t>1.8	Формирование </a:t>
            </a:r>
            <a:r>
              <a:rPr lang="ru-RU" sz="2000" dirty="0" err="1">
                <a:solidFill>
                  <a:schemeClr val="accent1"/>
                </a:solidFill>
              </a:rPr>
              <a:t>метапредметных</a:t>
            </a:r>
            <a:r>
              <a:rPr lang="ru-RU" sz="2000" dirty="0">
                <a:solidFill>
                  <a:schemeClr val="accent1"/>
                </a:solidFill>
              </a:rPr>
              <a:t> связей на уроке английского </a:t>
            </a:r>
            <a:r>
              <a:rPr lang="ru-RU" sz="2000" dirty="0" smtClean="0">
                <a:solidFill>
                  <a:schemeClr val="accent1"/>
                </a:solidFill>
              </a:rPr>
              <a:t>языка</a:t>
            </a:r>
          </a:p>
          <a:p>
            <a:r>
              <a:rPr lang="ru-RU" sz="2000" b="1" dirty="0" smtClean="0">
                <a:solidFill>
                  <a:schemeClr val="accent1"/>
                </a:solidFill>
              </a:rPr>
              <a:t>Глава </a:t>
            </a:r>
            <a:r>
              <a:rPr lang="ru-RU" sz="2000" b="1" dirty="0">
                <a:solidFill>
                  <a:schemeClr val="accent1"/>
                </a:solidFill>
              </a:rPr>
              <a:t>2. Реализация </a:t>
            </a:r>
            <a:r>
              <a:rPr lang="ru-RU" sz="2000" b="1" dirty="0" err="1">
                <a:solidFill>
                  <a:schemeClr val="accent1"/>
                </a:solidFill>
              </a:rPr>
              <a:t>метапредметных</a:t>
            </a:r>
            <a:r>
              <a:rPr lang="ru-RU" sz="2000" b="1" dirty="0">
                <a:solidFill>
                  <a:schemeClr val="accent1"/>
                </a:solidFill>
              </a:rPr>
              <a:t> связей при организации проектной деятельности на уроке английского </a:t>
            </a:r>
            <a:r>
              <a:rPr lang="ru-RU" sz="2000" b="1" dirty="0" smtClean="0">
                <a:solidFill>
                  <a:schemeClr val="accent1"/>
                </a:solidFill>
              </a:rPr>
              <a:t>языка</a:t>
            </a:r>
          </a:p>
          <a:p>
            <a:r>
              <a:rPr lang="ru-RU" sz="2000" dirty="0" smtClean="0">
                <a:solidFill>
                  <a:schemeClr val="accent1"/>
                </a:solidFill>
              </a:rPr>
              <a:t>2.1 </a:t>
            </a:r>
            <a:r>
              <a:rPr lang="ru-RU" sz="2000" dirty="0">
                <a:solidFill>
                  <a:schemeClr val="accent1"/>
                </a:solidFill>
              </a:rPr>
              <a:t>Анализ УМК «Spotlight-7 класс» под редакцией Д. </a:t>
            </a:r>
            <a:r>
              <a:rPr lang="ru-RU" sz="2000" dirty="0" smtClean="0">
                <a:solidFill>
                  <a:schemeClr val="accent1"/>
                </a:solidFill>
              </a:rPr>
              <a:t>Дули</a:t>
            </a:r>
          </a:p>
          <a:p>
            <a:r>
              <a:rPr lang="ru-RU" sz="2000" dirty="0" smtClean="0">
                <a:solidFill>
                  <a:schemeClr val="accent1"/>
                </a:solidFill>
              </a:rPr>
              <a:t>2.2 </a:t>
            </a:r>
            <a:r>
              <a:rPr lang="ru-RU" sz="2000" dirty="0">
                <a:solidFill>
                  <a:schemeClr val="accent1"/>
                </a:solidFill>
              </a:rPr>
              <a:t>Реализация проектной деятельности на уроке английского </a:t>
            </a:r>
            <a:r>
              <a:rPr lang="ru-RU" sz="2000" dirty="0" smtClean="0">
                <a:solidFill>
                  <a:schemeClr val="accent1"/>
                </a:solidFill>
              </a:rPr>
              <a:t>языка</a:t>
            </a:r>
          </a:p>
          <a:p>
            <a:r>
              <a:rPr lang="ru-RU" sz="2000" dirty="0" smtClean="0">
                <a:solidFill>
                  <a:schemeClr val="accent1"/>
                </a:solidFill>
              </a:rPr>
              <a:t>2.3 </a:t>
            </a:r>
            <a:r>
              <a:rPr lang="ru-RU" sz="2000" dirty="0">
                <a:solidFill>
                  <a:schemeClr val="accent1"/>
                </a:solidFill>
              </a:rPr>
              <a:t>Разработка заданий и тематик для проектов </a:t>
            </a:r>
            <a:r>
              <a:rPr lang="ru-RU" sz="2000" dirty="0" smtClean="0">
                <a:solidFill>
                  <a:schemeClr val="accent1"/>
                </a:solidFill>
              </a:rPr>
              <a:t>учащихся</a:t>
            </a:r>
          </a:p>
        </p:txBody>
      </p:sp>
    </p:spTree>
    <p:extLst>
      <p:ext uri="{BB962C8B-B14F-4D97-AF65-F5344CB8AC3E}">
        <p14:creationId xmlns:p14="http://schemas.microsoft.com/office/powerpoint/2010/main" val="3963066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5495B182-F924-4925-B9E5-0423F6F4945A}"/>
              </a:ext>
            </a:extLst>
          </p:cNvPr>
          <p:cNvSpPr>
            <a:spLocks noGrp="1"/>
          </p:cNvSpPr>
          <p:nvPr>
            <p:ph type="title"/>
          </p:nvPr>
        </p:nvSpPr>
        <p:spPr>
          <a:xfrm>
            <a:off x="1104600" y="944730"/>
            <a:ext cx="10515600" cy="1325563"/>
          </a:xfrm>
        </p:spPr>
        <p:txBody>
          <a:bodyPr>
            <a:normAutofit/>
          </a:bodyPr>
          <a:lstStyle/>
          <a:p>
            <a:pPr algn="ctr"/>
            <a:r>
              <a:rPr lang="ru-RU" sz="3600" dirty="0" smtClean="0"/>
              <a:t>Методы </a:t>
            </a:r>
            <a:r>
              <a:rPr lang="ru-RU" sz="3600" dirty="0"/>
              <a:t>исследования</a:t>
            </a:r>
          </a:p>
        </p:txBody>
      </p:sp>
      <p:sp>
        <p:nvSpPr>
          <p:cNvPr id="10" name="TextBox 9">
            <a:extLst>
              <a:ext uri="{FF2B5EF4-FFF2-40B4-BE49-F238E27FC236}">
                <a16:creationId xmlns:a16="http://schemas.microsoft.com/office/drawing/2014/main" xmlns="" id="{CB92F63D-1C41-47C6-9BB0-183CC1FC367E}"/>
              </a:ext>
            </a:extLst>
          </p:cNvPr>
          <p:cNvSpPr txBox="1"/>
          <p:nvPr/>
        </p:nvSpPr>
        <p:spPr>
          <a:xfrm>
            <a:off x="932566" y="2507137"/>
            <a:ext cx="11259434" cy="2308324"/>
          </a:xfrm>
          <a:prstGeom prst="rect">
            <a:avLst/>
          </a:prstGeom>
          <a:noFill/>
        </p:spPr>
        <p:txBody>
          <a:bodyPr wrap="square">
            <a:spAutoFit/>
          </a:bodyPr>
          <a:lstStyle/>
          <a:p>
            <a:pPr marL="857250" indent="-857250">
              <a:buFont typeface="+mj-lt"/>
              <a:buAutoNum type="romanUcPeriod"/>
            </a:pPr>
            <a:r>
              <a:rPr lang="ru-RU" sz="3600" dirty="0" smtClean="0"/>
              <a:t>Изучение </a:t>
            </a:r>
            <a:r>
              <a:rPr lang="ru-RU" sz="3600" dirty="0"/>
              <a:t>литературы и других источников </a:t>
            </a:r>
            <a:r>
              <a:rPr lang="ru-RU" sz="3600" dirty="0" smtClean="0"/>
              <a:t>информации;</a:t>
            </a:r>
          </a:p>
          <a:p>
            <a:pPr marL="857250" indent="-857250">
              <a:buFont typeface="+mj-lt"/>
              <a:buAutoNum type="romanUcPeriod"/>
            </a:pPr>
            <a:r>
              <a:rPr lang="ru-RU" sz="3600" dirty="0" smtClean="0"/>
              <a:t>Практический;</a:t>
            </a:r>
          </a:p>
          <a:p>
            <a:pPr marL="857250" indent="-857250">
              <a:buFont typeface="+mj-lt"/>
              <a:buAutoNum type="romanUcPeriod"/>
            </a:pPr>
            <a:r>
              <a:rPr lang="ru-RU" sz="3600" dirty="0"/>
              <a:t>А</a:t>
            </a:r>
            <a:r>
              <a:rPr lang="ru-RU" sz="3600" dirty="0" smtClean="0"/>
              <a:t>налитический.</a:t>
            </a:r>
          </a:p>
        </p:txBody>
      </p:sp>
    </p:spTree>
    <p:extLst>
      <p:ext uri="{BB962C8B-B14F-4D97-AF65-F5344CB8AC3E}">
        <p14:creationId xmlns:p14="http://schemas.microsoft.com/office/powerpoint/2010/main" val="2147617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ткрыт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Concourse</Template>
  <TotalTime>2945</TotalTime>
  <Words>1336</Words>
  <Application>Microsoft Office PowerPoint</Application>
  <PresentationFormat>Произвольный</PresentationFormat>
  <Paragraphs>154</Paragraphs>
  <Slides>26</Slides>
  <Notes>24</Notes>
  <HiddenSlides>0</HiddenSlides>
  <MMClips>0</MMClips>
  <ScaleCrop>false</ScaleCrop>
  <HeadingPairs>
    <vt:vector size="4" baseType="variant">
      <vt:variant>
        <vt:lpstr>Тема</vt:lpstr>
      </vt:variant>
      <vt:variant>
        <vt:i4>1</vt:i4>
      </vt:variant>
      <vt:variant>
        <vt:lpstr>Заголовки слайдов</vt:lpstr>
      </vt:variant>
      <vt:variant>
        <vt:i4>26</vt:i4>
      </vt:variant>
    </vt:vector>
  </HeadingPairs>
  <TitlesOfParts>
    <vt:vector size="27" baseType="lpstr">
      <vt:lpstr>Открытая</vt:lpstr>
      <vt:lpstr>Презентация PowerPoint</vt:lpstr>
      <vt:lpstr>Презентация PowerPoint</vt:lpstr>
      <vt:lpstr>Объект исследования </vt:lpstr>
      <vt:lpstr>Предмет исследования </vt:lpstr>
      <vt:lpstr>Цель исследования</vt:lpstr>
      <vt:lpstr>Задачи исследования:</vt:lpstr>
      <vt:lpstr>Практическая значимость </vt:lpstr>
      <vt:lpstr>Структура работы</vt:lpstr>
      <vt:lpstr>Методы исследования</vt:lpstr>
      <vt:lpstr>Глава 1. Теоретическая основа проектной методики </vt:lpstr>
      <vt:lpstr>Презентация PowerPoint</vt:lpstr>
      <vt:lpstr>Презентация PowerPoint</vt:lpstr>
      <vt:lpstr> Формирование метапредметных связей на уроке английского языка</vt:lpstr>
      <vt:lpstr>Пример метапредметной связи с математикой на уроке английского языка </vt:lpstr>
      <vt:lpstr>Презентация PowerPoint</vt:lpstr>
      <vt:lpstr>Презентация PowerPoint</vt:lpstr>
      <vt:lpstr>Презентация PowerPoint</vt:lpstr>
      <vt:lpstr>Презентация PowerPoint</vt:lpstr>
      <vt:lpstr>  2. 2 Реализация проектной деятельности на уроке английского языка Упражнения на выполнение проекта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Спасибо за внимание!</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Юрий Козырев</dc:creator>
  <cp:lastModifiedBy>User</cp:lastModifiedBy>
  <cp:revision>222</cp:revision>
  <dcterms:created xsi:type="dcterms:W3CDTF">2020-07-31T15:22:17Z</dcterms:created>
  <dcterms:modified xsi:type="dcterms:W3CDTF">2021-09-14T17:39:18Z</dcterms:modified>
</cp:coreProperties>
</file>