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325" r:id="rId8"/>
    <p:sldId id="270" r:id="rId9"/>
    <p:sldId id="326" r:id="rId10"/>
    <p:sldId id="271" r:id="rId11"/>
    <p:sldId id="327" r:id="rId12"/>
    <p:sldId id="272" r:id="rId13"/>
    <p:sldId id="328" r:id="rId14"/>
    <p:sldId id="307" r:id="rId15"/>
    <p:sldId id="308" r:id="rId16"/>
    <p:sldId id="309" r:id="rId17"/>
    <p:sldId id="310" r:id="rId18"/>
    <p:sldId id="311" r:id="rId19"/>
    <p:sldId id="319" r:id="rId20"/>
    <p:sldId id="323" r:id="rId21"/>
    <p:sldId id="320" r:id="rId22"/>
    <p:sldId id="324" r:id="rId23"/>
    <p:sldId id="312" r:id="rId24"/>
    <p:sldId id="313" r:id="rId25"/>
    <p:sldId id="314" r:id="rId26"/>
    <p:sldId id="315" r:id="rId27"/>
    <p:sldId id="316" r:id="rId28"/>
    <p:sldId id="322" r:id="rId29"/>
    <p:sldId id="321" r:id="rId30"/>
    <p:sldId id="329" r:id="rId31"/>
    <p:sldId id="33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6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115" d="100"/>
          <a:sy n="115" d="100"/>
        </p:scale>
        <p:origin x="-144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C24160-7E37-49B1-A5BD-2DEFFB7679A1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D4EAAF-158D-4898-958C-A14B885437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6e48489f80ba77d9742b65c12d014623--fairy-tales-boo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935" y="188640"/>
            <a:ext cx="1944570" cy="2483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908719"/>
            <a:ext cx="783887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Познавательная программа</a:t>
            </a:r>
          </a:p>
          <a:p>
            <a:pPr algn="ctr"/>
            <a:r>
              <a:rPr lang="ru-RU" sz="5400" b="1" i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Мои любимые сказки</a:t>
            </a:r>
            <a:endParaRPr lang="ru-RU" sz="5400" b="1" i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1\Desktop\1612125360_23-p-kolobok-risunok-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3" y="116632"/>
            <a:ext cx="1746209" cy="2494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karls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94" y="3704814"/>
            <a:ext cx="2223240" cy="270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\Desktop\8beea7428abf67104fae9cfa1443ae7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94042"/>
            <a:ext cx="3168352" cy="292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941168"/>
            <a:ext cx="6512511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ДЮЙМОВОЧКА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122" name="Picture 2" descr="C:\Users\1\Desktop\cafd6d77-c5a3-4795-b672-7c9d5b83a1af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6730764" cy="426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869160"/>
            <a:ext cx="6512511" cy="1143000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7030A0"/>
                </a:solidFill>
              </a:rPr>
              <a:t>Ганс</a:t>
            </a:r>
            <a:r>
              <a:rPr lang="ru-RU" dirty="0" smtClean="0">
                <a:solidFill>
                  <a:srgbClr val="7030A0"/>
                </a:solidFill>
              </a:rPr>
              <a:t> Христиан Андерсен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Андерсен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843808" y="260648"/>
            <a:ext cx="3282026" cy="432048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229200"/>
            <a:ext cx="6512511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АЙБОЛИТ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Users\1\Desktop\aibolit-i-zveri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4824536" cy="485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869160"/>
            <a:ext cx="6512511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Корней Иванович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Чуковский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170" name="Picture 2" descr="C:\Users\1\Desktop\e9432fccf28a953514f077b86e5e657a_XL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0648"/>
            <a:ext cx="3042009" cy="459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аревна-лягушка.png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3820"/>
          <a:stretch/>
        </p:blipFill>
        <p:spPr>
          <a:xfrm>
            <a:off x="2207111" y="1091645"/>
            <a:ext cx="4146625" cy="5929354"/>
          </a:xfrm>
        </p:spPr>
      </p:pic>
      <p:sp>
        <p:nvSpPr>
          <p:cNvPr id="3" name="Прямоугольник 2"/>
          <p:cNvSpPr/>
          <p:nvPr/>
        </p:nvSpPr>
        <p:spPr>
          <a:xfrm>
            <a:off x="2156285" y="260648"/>
            <a:ext cx="42482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Угадай - ка»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аревна-лягуш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509126" y="571480"/>
            <a:ext cx="5848956" cy="6047562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атино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00232" y="357166"/>
            <a:ext cx="5623262" cy="6171873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атино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285984" y="285728"/>
            <a:ext cx="4647694" cy="6136408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лсон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643042" y="380096"/>
            <a:ext cx="5072098" cy="6031685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лсон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00232" y="285728"/>
            <a:ext cx="5214974" cy="6198499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-курочка Ряб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55576" y="1108099"/>
            <a:ext cx="7632848" cy="5321043"/>
          </a:xfrm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6473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«Угадай и назови»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илуэты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85918" y="624658"/>
            <a:ext cx="5072097" cy="5895771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олуш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22490" y="659622"/>
            <a:ext cx="7349972" cy="5466542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Чипполино.png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698" r="1"/>
          <a:stretch/>
        </p:blipFill>
        <p:spPr>
          <a:xfrm>
            <a:off x="2734887" y="214290"/>
            <a:ext cx="4196946" cy="589816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чипполино.gif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571736" y="357166"/>
            <a:ext cx="3857652" cy="5822871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знай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428860" y="428604"/>
            <a:ext cx="4000528" cy="604731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знай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71670" y="428604"/>
            <a:ext cx="4547582" cy="6106386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т в сапогах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89750" y="714356"/>
            <a:ext cx="5996894" cy="5753118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т в сапогах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571604" y="269491"/>
            <a:ext cx="5286411" cy="6095814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ба яг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938639" y="571480"/>
            <a:ext cx="4776501" cy="5970626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ба-яг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28728" y="214290"/>
            <a:ext cx="6338736" cy="611453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-реп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4282" y="857232"/>
            <a:ext cx="8574711" cy="4911903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OqEkMwnsPo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564" y="731837"/>
            <a:ext cx="4860651" cy="486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544193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krJtMdJS-YY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31838"/>
            <a:ext cx="4896543" cy="503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513763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еремок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83568" y="836712"/>
            <a:ext cx="7474840" cy="6144758"/>
          </a:xfrm>
        </p:spPr>
      </p:pic>
      <p:sp>
        <p:nvSpPr>
          <p:cNvPr id="2" name="Прямоугольник 1"/>
          <p:cNvSpPr/>
          <p:nvPr/>
        </p:nvSpPr>
        <p:spPr>
          <a:xfrm>
            <a:off x="971600" y="44624"/>
            <a:ext cx="64043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«Сказочная ошибка»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еремок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27584" y="188640"/>
            <a:ext cx="7084845" cy="5865835"/>
          </a:xfrm>
        </p:spPr>
      </p:pic>
      <p:sp>
        <p:nvSpPr>
          <p:cNvPr id="2" name="Прямоугольник 1"/>
          <p:cNvSpPr/>
          <p:nvPr/>
        </p:nvSpPr>
        <p:spPr>
          <a:xfrm>
            <a:off x="3288847" y="6165304"/>
            <a:ext cx="2124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«Теремок»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лобок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42976" y="214290"/>
            <a:ext cx="7026108" cy="579439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лобок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00100" y="214290"/>
            <a:ext cx="7125830" cy="5794397"/>
          </a:xfrm>
        </p:spPr>
      </p:pic>
      <p:sp>
        <p:nvSpPr>
          <p:cNvPr id="2" name="Прямоугольник 1"/>
          <p:cNvSpPr/>
          <p:nvPr/>
        </p:nvSpPr>
        <p:spPr>
          <a:xfrm>
            <a:off x="3390508" y="6093296"/>
            <a:ext cx="20649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«Коробок»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урочка-ряб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00100" y="428604"/>
            <a:ext cx="7278909" cy="5508645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урочка-ряба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82555" y="347135"/>
            <a:ext cx="6978887" cy="5794397"/>
          </a:xfrm>
        </p:spPr>
      </p:pic>
      <p:sp>
        <p:nvSpPr>
          <p:cNvPr id="2" name="Прямоугольник 1"/>
          <p:cNvSpPr/>
          <p:nvPr/>
        </p:nvSpPr>
        <p:spPr>
          <a:xfrm>
            <a:off x="3130464" y="6165304"/>
            <a:ext cx="2956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Курочка Ряба»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еп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28662" y="214290"/>
            <a:ext cx="7272669" cy="579439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епка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42976" y="357166"/>
            <a:ext cx="6998819" cy="5769297"/>
          </a:xfrm>
        </p:spPr>
      </p:pic>
      <p:sp>
        <p:nvSpPr>
          <p:cNvPr id="2" name="Прямоугольник 1"/>
          <p:cNvSpPr/>
          <p:nvPr/>
        </p:nvSpPr>
        <p:spPr>
          <a:xfrm>
            <a:off x="3522630" y="6237312"/>
            <a:ext cx="1622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«Репка»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-колобок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285728"/>
            <a:ext cx="8777198" cy="5840435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уси лебеди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00100" y="500042"/>
            <a:ext cx="7380052" cy="571504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уси лебеди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14414" y="357166"/>
            <a:ext cx="6743257" cy="5880280"/>
          </a:xfrm>
        </p:spPr>
      </p:pic>
      <p:sp>
        <p:nvSpPr>
          <p:cNvPr id="2" name="Прямоугольник 1"/>
          <p:cNvSpPr/>
          <p:nvPr/>
        </p:nvSpPr>
        <p:spPr>
          <a:xfrm>
            <a:off x="3004907" y="6237312"/>
            <a:ext cx="3134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«Гуси -  лебеди»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атино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71538" y="428604"/>
            <a:ext cx="7100771" cy="579439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атино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99592" y="418573"/>
            <a:ext cx="7177331" cy="5651521"/>
          </a:xfrm>
        </p:spPr>
      </p:pic>
      <p:sp>
        <p:nvSpPr>
          <p:cNvPr id="2" name="Прямоугольник 1"/>
          <p:cNvSpPr/>
          <p:nvPr/>
        </p:nvSpPr>
        <p:spPr>
          <a:xfrm>
            <a:off x="3462591" y="6165304"/>
            <a:ext cx="22252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«Буратино»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емеля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28662" y="214290"/>
            <a:ext cx="7189739" cy="579439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емеля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57224" y="357166"/>
            <a:ext cx="6775675" cy="5892817"/>
          </a:xfrm>
        </p:spPr>
      </p:pic>
      <p:sp>
        <p:nvSpPr>
          <p:cNvPr id="2" name="Прямоугольник 1"/>
          <p:cNvSpPr/>
          <p:nvPr/>
        </p:nvSpPr>
        <p:spPr>
          <a:xfrm>
            <a:off x="2413030" y="6237312"/>
            <a:ext cx="4341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«По щучьему велению»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расная шапоч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14348" y="357166"/>
            <a:ext cx="7400820" cy="5865835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расная шапочка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28662" y="285728"/>
            <a:ext cx="7513448" cy="5929354"/>
          </a:xfrm>
        </p:spPr>
      </p:pic>
      <p:sp>
        <p:nvSpPr>
          <p:cNvPr id="2" name="Прямоугольник 1"/>
          <p:cNvSpPr/>
          <p:nvPr/>
        </p:nvSpPr>
        <p:spPr>
          <a:xfrm>
            <a:off x="3059832" y="6237312"/>
            <a:ext cx="36199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«Красная шапочка»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ягушка-путешественниц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85786" y="357166"/>
            <a:ext cx="7297581" cy="5811846"/>
          </a:xfrm>
        </p:spPr>
      </p:pic>
      <p:sp>
        <p:nvSpPr>
          <p:cNvPr id="2" name="Прямоугольник 1"/>
          <p:cNvSpPr/>
          <p:nvPr/>
        </p:nvSpPr>
        <p:spPr>
          <a:xfrm>
            <a:off x="1806665" y="6237312"/>
            <a:ext cx="5530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«Лягушка - путешественница»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ягушка-путешественница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42976" y="428604"/>
            <a:ext cx="7167892" cy="5883284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-Теремок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03648" y="188640"/>
            <a:ext cx="5715040" cy="6296751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ри поросенк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85786" y="214290"/>
            <a:ext cx="7463952" cy="6080125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ри поросенка1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28662" y="285728"/>
            <a:ext cx="7689484" cy="6151587"/>
          </a:xfrm>
        </p:spPr>
      </p:pic>
      <p:sp>
        <p:nvSpPr>
          <p:cNvPr id="2" name="Прямоугольник 1"/>
          <p:cNvSpPr/>
          <p:nvPr/>
        </p:nvSpPr>
        <p:spPr>
          <a:xfrm>
            <a:off x="2972847" y="6334780"/>
            <a:ext cx="3198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«Три поросёнка»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5301208"/>
            <a:ext cx="6512511" cy="114300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Молодцы</a:t>
            </a:r>
            <a:r>
              <a:rPr lang="ru-RU" b="1" i="1" dirty="0" smtClean="0">
                <a:solidFill>
                  <a:srgbClr val="FF0000"/>
                </a:solidFill>
              </a:rPr>
              <a:t>!!!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1\Desktop\image_868812.gif"/>
          <p:cNvPicPr>
            <a:picLocks noGrp="1" noChangeAspect="1" noChangeArrowheads="1" noCro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1940"/>
            <a:ext cx="5328592" cy="559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img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600" y="1039962"/>
            <a:ext cx="6132044" cy="459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4290" y="5531816"/>
            <a:ext cx="86164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Сказка о мёртвой царевне и семи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богатырях 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6274" y="116632"/>
            <a:ext cx="60949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Узнай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назови»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Александр Сергеевич Пушкин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Пушкин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88640"/>
            <a:ext cx="3623517" cy="4265959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301208"/>
            <a:ext cx="6512511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Конек-горбунок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1\Desktop\img1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2092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869160"/>
            <a:ext cx="6512511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Петр Павлович Ершов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098" name="Picture 2" descr="C:\Users\1\Desktop\Evuoh7kWQAAdVeK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3744416" cy="449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314</TotalTime>
  <Words>86</Words>
  <Application>Microsoft Office PowerPoint</Application>
  <PresentationFormat>Экран (4:3)</PresentationFormat>
  <Paragraphs>26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Александр Сергеевич Пушкин</vt:lpstr>
      <vt:lpstr>Конек-горбунок</vt:lpstr>
      <vt:lpstr>Петр Павлович Ершов</vt:lpstr>
      <vt:lpstr>ДЮЙМОВОЧКА </vt:lpstr>
      <vt:lpstr>Ганс Христиан Андерсен</vt:lpstr>
      <vt:lpstr>АЙБОЛИТ</vt:lpstr>
      <vt:lpstr>Корней Иванович Чуковский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Молодцы!!!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СКАЗОЧНАЯ   ЯРМАРКА</dc:title>
  <dc:creator>user</dc:creator>
  <cp:lastModifiedBy>1</cp:lastModifiedBy>
  <cp:revision>23</cp:revision>
  <dcterms:created xsi:type="dcterms:W3CDTF">2015-12-13T14:59:17Z</dcterms:created>
  <dcterms:modified xsi:type="dcterms:W3CDTF">2022-01-10T13:07:17Z</dcterms:modified>
</cp:coreProperties>
</file>