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72" r:id="rId3"/>
    <p:sldId id="274" r:id="rId4"/>
    <p:sldId id="275" r:id="rId5"/>
    <p:sldId id="276" r:id="rId6"/>
    <p:sldId id="277" r:id="rId7"/>
    <p:sldId id="286" r:id="rId8"/>
    <p:sldId id="287" r:id="rId9"/>
    <p:sldId id="288" r:id="rId10"/>
    <p:sldId id="289" r:id="rId11"/>
    <p:sldId id="290" r:id="rId12"/>
    <p:sldId id="291" r:id="rId13"/>
    <p:sldId id="293" r:id="rId14"/>
    <p:sldId id="292" r:id="rId15"/>
    <p:sldId id="294" r:id="rId16"/>
    <p:sldId id="29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588" autoAdjust="0"/>
    <p:restoredTop sz="94662" autoAdjust="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B4103E-C443-4B93-BBF5-6B3FF7D5953D}" type="datetimeFigureOut">
              <a:rPr lang="ru-RU" smtClean="0"/>
              <a:pPr/>
              <a:t>19.06.2021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137BBB-2B32-4CEA-B183-243816C777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37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19.06.2021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819400"/>
            <a:ext cx="8501122" cy="2681302"/>
          </a:xfrm>
        </p:spPr>
        <p:txBody>
          <a:bodyPr>
            <a:normAutofit/>
          </a:bodyPr>
          <a:lstStyle/>
          <a:p>
            <a:pPr algn="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Ведерникова Е.Г.</a:t>
            </a:r>
          </a:p>
          <a:p>
            <a:pPr algn="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технологии </a:t>
            </a:r>
          </a:p>
          <a:p>
            <a:pPr algn="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высшей квалификационной категории,</a:t>
            </a:r>
          </a:p>
          <a:p>
            <a:pPr algn="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руководитель методического объединения  </a:t>
            </a:r>
          </a:p>
          <a:p>
            <a:pPr algn="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учителей технологии, изобразительного искусства, </a:t>
            </a:r>
          </a:p>
          <a:p>
            <a:pPr algn="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музыки, физической культуры.</a:t>
            </a:r>
          </a:p>
          <a:p>
            <a:pPr algn="r">
              <a:lnSpc>
                <a:spcPct val="115000"/>
              </a:lnSpc>
              <a:spcAft>
                <a:spcPts val="150"/>
              </a:spcAft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«ДСОШ №5»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233362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Особенности работы методического объединения </a:t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учителей разных предметов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5877272"/>
            <a:ext cx="8286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Добрянка, 2020 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2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Аналитическая деятельность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098" name="Picture 2" descr="C:\Documents and Settings\лена\Рабочий стол\выступление.21.12.16. мо\фотодокументы\КПК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3424" t="5659" r="2825" b="3715"/>
          <a:stretch>
            <a:fillRect/>
          </a:stretch>
        </p:blipFill>
        <p:spPr bwMode="auto">
          <a:xfrm>
            <a:off x="785785" y="1000108"/>
            <a:ext cx="7882813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48575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Аналитическая деятельность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123" name="Picture 3" descr="C:\Documents and Settings\лена\Рабочий стол\выступление.21.12.16. мо\фотодокументы\Нагрузка+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4168" t="1563" r="8312" b="4687"/>
          <a:stretch>
            <a:fillRect/>
          </a:stretch>
        </p:blipFill>
        <p:spPr bwMode="auto">
          <a:xfrm>
            <a:off x="2643174" y="642918"/>
            <a:ext cx="4200555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55719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Аналитическая деятельность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146" name="Picture 2" descr="C:\Documents and Settings\лена\Рабочий стол\выступление.21.12.16. мо\фотодокументы\Анкета+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4596" t="7222" r="3997" b="12208"/>
          <a:stretch>
            <a:fillRect/>
          </a:stretch>
        </p:blipFill>
        <p:spPr bwMode="auto">
          <a:xfrm>
            <a:off x="500034" y="857232"/>
            <a:ext cx="8428808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Аналитическая деятельность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194" name="Picture 2" descr="C:\Documents and Settings\лена\Рабочий стол\выступление.21.12.16. мо\фотодокументы\ЛАУ МО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2344" t="7813" b="31250"/>
          <a:stretch>
            <a:fillRect/>
          </a:stretch>
        </p:blipFill>
        <p:spPr bwMode="auto">
          <a:xfrm>
            <a:off x="214282" y="1928802"/>
            <a:ext cx="8700720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Аналитическая деятельность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170" name="Picture 2" descr="C:\Documents and Settings\лена\Рабочий стол\выступление.21.12.16. мо\фотодокументы\Юбилеи+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t="12500" b="26562"/>
          <a:stretch>
            <a:fillRect/>
          </a:stretch>
        </p:blipFill>
        <p:spPr bwMode="auto">
          <a:xfrm>
            <a:off x="214282" y="1643050"/>
            <a:ext cx="8753231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Информационная деятельность</a:t>
            </a:r>
          </a:p>
          <a:p>
            <a:endParaRPr lang="ru-RU" sz="3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Организационно-методическая деятельность</a:t>
            </a:r>
          </a:p>
          <a:p>
            <a:pPr>
              <a:buNone/>
            </a:pPr>
            <a:endParaRPr lang="ru-RU" sz="3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Консультационная деятельность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sz="3600" dirty="0" smtClean="0"/>
              <a:t> </a:t>
            </a:r>
            <a:br>
              <a:rPr lang="ru-RU" sz="3600" dirty="0" smtClean="0"/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>Уча других, </a:t>
            </a:r>
          </a:p>
          <a:p>
            <a:pPr algn="ctr">
              <a:buNone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>мы учимся сами</a:t>
            </a:r>
          </a:p>
          <a:p>
            <a:pPr algn="ctr">
              <a:buNone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Сенека </a:t>
            </a:r>
          </a:p>
          <a:p>
            <a:pPr algn="ctr">
              <a:buNone/>
            </a:pPr>
            <a:endParaRPr lang="ru-RU" sz="40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57260"/>
          </a:xfrm>
        </p:spPr>
        <p:txBody>
          <a:bodyPr>
            <a:normAutofit fontScale="90000"/>
          </a:bodyPr>
          <a:lstStyle/>
          <a:p>
            <a:pPr algn="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Н. Рыленков.</a:t>
            </a:r>
            <a:b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Хоть выйди ты не в белый свет, 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в поле за околицу,</a:t>
            </a:r>
            <a:b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Пока идешь за кем-то вслед, 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дорога не запомнится,</a:t>
            </a:r>
            <a:b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Зато, куда б ты ни попал, 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по какой распутице,</a:t>
            </a:r>
            <a:b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Дорога та, что сам искал, 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вовек не позабудется.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Н. Рыленков.</a:t>
            </a:r>
          </a:p>
          <a:p>
            <a:endParaRPr lang="ru-RU" dirty="0"/>
          </a:p>
        </p:txBody>
      </p:sp>
      <p:pic>
        <p:nvPicPr>
          <p:cNvPr id="1026" name="Picture 2" descr="C:\Documents and Settings\лена\Рабочий стол\выступление.21.12.16. мо\Картинки\123.jpeg"/>
          <p:cNvPicPr>
            <a:picLocks noChangeAspect="1" noChangeArrowheads="1"/>
          </p:cNvPicPr>
          <p:nvPr/>
        </p:nvPicPr>
        <p:blipFill>
          <a:blip r:embed="rId2"/>
          <a:srcRect b="24999"/>
          <a:stretch>
            <a:fillRect/>
          </a:stretch>
        </p:blipFill>
        <p:spPr bwMode="auto">
          <a:xfrm>
            <a:off x="859446" y="214290"/>
            <a:ext cx="1031240" cy="1000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212883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Проблема</a:t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Как  работать в      новых условиях? </a:t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лена\Рабочий стол\выступление.21.12.16. мо\Картинки\roundtable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571612"/>
            <a:ext cx="6536267" cy="490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20013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Актуальность проблемы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357298"/>
            <a:ext cx="8503920" cy="5214974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 из транслятора знаний превращается в организатора – соучастника, который сопровождает, консультирует, советует, координирует.</a:t>
            </a:r>
          </a:p>
          <a:p>
            <a:pPr algn="ctr">
              <a:buNone/>
            </a:pP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ученик находит, рассматривает, исследует, спрашивает, узнаёт, делает выводы, высказывает своё мнение.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48588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Особенности работы методического объединения учителей разных предме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тов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500174"/>
            <a:ext cx="8503920" cy="51435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Понимать,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что работа школьных методических объединений является важным звеном в системе методической работы школы;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Изучать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нормативные документы;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Ознакомиться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личными делами учителей;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Разбить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коллектив на предметные группы4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Следовать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примерной структуре плана работы;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Использовать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различные формы организационной работы;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8582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Особенности работы методического объединения учителей разных предме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023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Готовиться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 заседаниям методических объединений ответственно и серьёзно;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8.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Использовать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разные приёмы и методы обучения;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9.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Привлекать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 методической работе учителей;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10.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Работать,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следуя правилу «пять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11.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Сохранять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традиции и вести поиск новых идей;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12.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Вести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методическую работу планомерно и систематически в течение учебного года;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13.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Учиться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работать профессионально, с интересом, творчески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12869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Аналитическая деятельность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лена\Рабочий стол\выступление.21.12.16. мо\фотодокументы\База учит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4192" t="3661" r="1563" b="9773"/>
          <a:stretch>
            <a:fillRect/>
          </a:stretch>
        </p:blipFill>
        <p:spPr bwMode="auto">
          <a:xfrm>
            <a:off x="357158" y="785794"/>
            <a:ext cx="8503427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Аналитическая деятельность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4" name="Picture 2" descr="C:\Documents and Settings\лена\Рабочий стол\выступление.21.12.16. мо\фотодокументы\аттестация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4689" t="4097" r="3624" b="5277"/>
          <a:stretch>
            <a:fillRect/>
          </a:stretch>
        </p:blipFill>
        <p:spPr bwMode="auto">
          <a:xfrm>
            <a:off x="2421470" y="1000108"/>
            <a:ext cx="4281353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Аналитическая деятельность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Picture 3" descr="C:\Documents and Settings\лена\Рабочий стол\выступление.21.12.16. мо\фотодокументы\методтемы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6324" t="2746" r="4153" b="8748"/>
          <a:stretch>
            <a:fillRect/>
          </a:stretch>
        </p:blipFill>
        <p:spPr bwMode="auto">
          <a:xfrm>
            <a:off x="2571736" y="1000108"/>
            <a:ext cx="4308691" cy="56796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376</TotalTime>
  <Words>260</Words>
  <Application>Microsoft Office PowerPoint</Application>
  <PresentationFormat>Экран (4:3)</PresentationFormat>
  <Paragraphs>53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Официальная</vt:lpstr>
      <vt:lpstr> Особенности работы методического объединения  учителей разных предметов </vt:lpstr>
      <vt:lpstr>Н. Рыленков. </vt:lpstr>
      <vt:lpstr>Проблема    Как  работать в      новых условиях?   </vt:lpstr>
      <vt:lpstr>Актуальность проблемы </vt:lpstr>
      <vt:lpstr>Особенности работы методического объединения учителей разных предметов </vt:lpstr>
      <vt:lpstr>Особенности работы методического объединения учителей разных предметов</vt:lpstr>
      <vt:lpstr>Аналитическая деятельность </vt:lpstr>
      <vt:lpstr>Аналитическая деятельность</vt:lpstr>
      <vt:lpstr>Аналитическая деятельность</vt:lpstr>
      <vt:lpstr>Аналитическая деятельность</vt:lpstr>
      <vt:lpstr>Аналитическая деятельность</vt:lpstr>
      <vt:lpstr>Аналитическая деятельность</vt:lpstr>
      <vt:lpstr>Аналитическая деятельность</vt:lpstr>
      <vt:lpstr>Аналитическая деятельность</vt:lpstr>
      <vt:lpstr>Презентация PowerPoint</vt:lpstr>
      <vt:lpstr>   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Традиционные блюда моей семьи</dc:title>
  <dc:creator>Николай Колесников</dc:creator>
  <cp:lastModifiedBy>Елена</cp:lastModifiedBy>
  <cp:revision>92</cp:revision>
  <dcterms:created xsi:type="dcterms:W3CDTF">2016-01-07T13:52:53Z</dcterms:created>
  <dcterms:modified xsi:type="dcterms:W3CDTF">2021-06-19T11:41:05Z</dcterms:modified>
</cp:coreProperties>
</file>