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329" r:id="rId2"/>
    <p:sldId id="340" r:id="rId3"/>
    <p:sldId id="342" r:id="rId4"/>
    <p:sldId id="344" r:id="rId5"/>
    <p:sldId id="348" r:id="rId6"/>
    <p:sldId id="388" r:id="rId7"/>
    <p:sldId id="390" r:id="rId8"/>
    <p:sldId id="360" r:id="rId9"/>
    <p:sldId id="362" r:id="rId10"/>
    <p:sldId id="364" r:id="rId11"/>
    <p:sldId id="366" r:id="rId12"/>
    <p:sldId id="368" r:id="rId13"/>
    <p:sldId id="386" r:id="rId14"/>
    <p:sldId id="370" r:id="rId15"/>
    <p:sldId id="372" r:id="rId16"/>
    <p:sldId id="374" r:id="rId17"/>
    <p:sldId id="376" r:id="rId18"/>
    <p:sldId id="378" r:id="rId19"/>
    <p:sldId id="380" r:id="rId20"/>
    <p:sldId id="382" r:id="rId21"/>
    <p:sldId id="384" r:id="rId22"/>
    <p:sldId id="354" r:id="rId23"/>
    <p:sldId id="356" r:id="rId24"/>
    <p:sldId id="358" r:id="rId25"/>
    <p:sldId id="392" r:id="rId26"/>
    <p:sldId id="393" r:id="rId27"/>
    <p:sldId id="27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00" autoAdjust="0"/>
    <p:restoredTop sz="90993" autoAdjust="0"/>
  </p:normalViewPr>
  <p:slideViewPr>
    <p:cSldViewPr>
      <p:cViewPr varScale="1">
        <p:scale>
          <a:sx n="129" d="100"/>
          <a:sy n="129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A81D67-5E4F-4170-9783-9B0746ACDFC9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DB81A-55A8-4245-AA68-E568975DA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0446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A894-AF96-4D94-90B1-ABD3B3AD659C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FE14-7B60-46F4-A0DA-490F86AC8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A894-AF96-4D94-90B1-ABD3B3AD659C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FE14-7B60-46F4-A0DA-490F86AC8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A894-AF96-4D94-90B1-ABD3B3AD659C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FE14-7B60-46F4-A0DA-490F86AC8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A894-AF96-4D94-90B1-ABD3B3AD659C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FE14-7B60-46F4-A0DA-490F86AC8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A894-AF96-4D94-90B1-ABD3B3AD659C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FE14-7B60-46F4-A0DA-490F86AC8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A894-AF96-4D94-90B1-ABD3B3AD659C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FE14-7B60-46F4-A0DA-490F86AC8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A894-AF96-4D94-90B1-ABD3B3AD659C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FE14-7B60-46F4-A0DA-490F86AC8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A894-AF96-4D94-90B1-ABD3B3AD659C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FE14-7B60-46F4-A0DA-490F86AC8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A894-AF96-4D94-90B1-ABD3B3AD659C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FE14-7B60-46F4-A0DA-490F86AC8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A894-AF96-4D94-90B1-ABD3B3AD659C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FE14-7B60-46F4-A0DA-490F86AC8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A894-AF96-4D94-90B1-ABD3B3AD659C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FE14-7B60-46F4-A0DA-490F86AC8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3A894-AF96-4D94-90B1-ABD3B3AD659C}" type="datetimeFigureOut">
              <a:rPr lang="ru-RU" smtClean="0"/>
              <a:pPr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FFE14-7B60-46F4-A0DA-490F86AC8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bs.twimg.com/media/Dt82s0YXQAAvmIb.jpg:lar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6632"/>
            <a:ext cx="8352928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Васян\Documents\ГЕРОИ СОВЕТСКОГО СООЮЗА\Лаптев\800px-Лаптев_ВП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/>
          </a:blip>
          <a:srcRect/>
          <a:stretch>
            <a:fillRect/>
          </a:stretch>
        </p:blipFill>
        <p:spPr>
          <a:xfrm>
            <a:off x="251520" y="548680"/>
            <a:ext cx="4106356" cy="5617170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5363" name="Прямоугольник 9"/>
          <p:cNvSpPr>
            <a:spLocks noChangeArrowheads="1"/>
          </p:cNvSpPr>
          <p:nvPr/>
        </p:nvSpPr>
        <p:spPr bwMode="auto">
          <a:xfrm>
            <a:off x="4284663" y="1052513"/>
            <a:ext cx="4535487" cy="55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b="1" dirty="0">
                <a:latin typeface="Cambria" pitchFamily="18" charset="0"/>
              </a:rPr>
              <a:t>Виктор Петрович Лаптев</a:t>
            </a:r>
            <a:r>
              <a:rPr lang="ru-RU" altLang="ru-RU" sz="2000" dirty="0">
                <a:latin typeface="Cambria" pitchFamily="18" charset="0"/>
              </a:rPr>
              <a:t> </a:t>
            </a:r>
          </a:p>
          <a:p>
            <a:pPr algn="ctr" eaLnBrk="1" hangingPunct="1"/>
            <a:r>
              <a:rPr lang="ru-RU" altLang="ru-RU" sz="2000" dirty="0">
                <a:latin typeface="Cambria" pitchFamily="18" charset="0"/>
              </a:rPr>
              <a:t>(1925-1974 гг.) </a:t>
            </a:r>
          </a:p>
          <a:p>
            <a:pPr algn="ctr" eaLnBrk="1" hangingPunct="1"/>
            <a:r>
              <a:rPr lang="ru-RU" altLang="ru-RU" sz="2000" dirty="0">
                <a:latin typeface="Cambria" pitchFamily="18" charset="0"/>
              </a:rPr>
              <a:t>Пехотинец.</a:t>
            </a:r>
          </a:p>
          <a:p>
            <a:pPr algn="ctr" eaLnBrk="1" hangingPunct="1"/>
            <a:r>
              <a:rPr lang="ru-RU" altLang="ru-RU" sz="2000" dirty="0">
                <a:latin typeface="Cambria" pitchFamily="18" charset="0"/>
              </a:rPr>
              <a:t> Родился в семье бывшего рабочего </a:t>
            </a:r>
            <a:r>
              <a:rPr lang="ru-RU" altLang="ru-RU" sz="2000" dirty="0" err="1">
                <a:latin typeface="Cambria" pitchFamily="18" charset="0"/>
              </a:rPr>
              <a:t>Воткинского</a:t>
            </a:r>
            <a:r>
              <a:rPr lang="ru-RU" altLang="ru-RU" sz="2000" dirty="0">
                <a:latin typeface="Cambria" pitchFamily="18" charset="0"/>
              </a:rPr>
              <a:t> завода.</a:t>
            </a:r>
          </a:p>
          <a:p>
            <a:pPr algn="ctr" eaLnBrk="1" hangingPunct="1"/>
            <a:r>
              <a:rPr lang="ru-RU" altLang="ru-RU" sz="2000" dirty="0">
                <a:latin typeface="Cambria" pitchFamily="18" charset="0"/>
              </a:rPr>
              <a:t> 17 октября 1943 года за героизм и мужество, проявленные при форсировании Днепра, ему присвоено звание героя Советского Союза. </a:t>
            </a:r>
          </a:p>
          <a:p>
            <a:pPr algn="ctr" eaLnBrk="1" hangingPunct="1"/>
            <a:r>
              <a:rPr lang="ru-RU" altLang="ru-RU" sz="2000" dirty="0">
                <a:latin typeface="Cambria" pitchFamily="18" charset="0"/>
              </a:rPr>
              <a:t>После окончания в 1945 году ВМАТУ им. В. М. Молотова по специальности «Авиационный механик» с присвоением звания</a:t>
            </a:r>
          </a:p>
          <a:p>
            <a:pPr algn="ctr" eaLnBrk="1" hangingPunct="1"/>
            <a:r>
              <a:rPr lang="ru-RU" altLang="ru-RU" sz="2000" dirty="0">
                <a:latin typeface="Cambria" pitchFamily="18" charset="0"/>
              </a:rPr>
              <a:t> «ст. сержант», В. П. Лаптев проходил службу на флоте. </a:t>
            </a:r>
          </a:p>
          <a:p>
            <a:pPr eaLnBrk="1" hangingPunct="1"/>
            <a:endParaRPr lang="ru-RU" altLang="ru-RU" dirty="0">
              <a:latin typeface="Cambria" pitchFamily="18" charset="0"/>
            </a:endParaRPr>
          </a:p>
          <a:p>
            <a:pPr eaLnBrk="1" hangingPunct="1"/>
            <a:r>
              <a:rPr lang="ru-RU" altLang="ru-RU" dirty="0">
                <a:latin typeface="Cambria" pitchFamily="18" charset="0"/>
              </a:rPr>
              <a:t> </a:t>
            </a:r>
          </a:p>
        </p:txBody>
      </p:sp>
    </p:spTree>
  </p:cSld>
  <p:clrMapOvr>
    <a:masterClrMapping/>
  </p:clrMapOvr>
  <p:transition advClick="0" advTm="4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Васян\Documents\ГЕРОИ СОВЕТСКОГО СООЮЗА\КРАЕВ\izh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357188"/>
            <a:ext cx="3960813" cy="6083300"/>
          </a:xfrm>
          <a:noFill/>
        </p:spPr>
      </p:pic>
      <p:sp>
        <p:nvSpPr>
          <p:cNvPr id="17411" name="Rectangle 11"/>
          <p:cNvSpPr>
            <a:spLocks noChangeArrowheads="1"/>
          </p:cNvSpPr>
          <p:nvPr/>
        </p:nvSpPr>
        <p:spPr bwMode="auto">
          <a:xfrm>
            <a:off x="4356100" y="1136650"/>
            <a:ext cx="453548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 eaLnBrk="1" hangingPunct="1">
              <a:defRPr/>
            </a:pPr>
            <a:r>
              <a:rPr lang="ru-RU" b="1" dirty="0">
                <a:latin typeface="+mn-lt"/>
                <a:ea typeface="Calibri" pitchFamily="34" charset="0"/>
                <a:cs typeface="Times New Roman" pitchFamily="18" charset="0"/>
              </a:rPr>
              <a:t>Владимир Павлович Краев</a:t>
            </a:r>
            <a:r>
              <a:rPr lang="ru-RU" dirty="0">
                <a:latin typeface="+mn-lt"/>
                <a:ea typeface="Calibri" pitchFamily="34" charset="0"/>
                <a:cs typeface="Times New Roman" pitchFamily="18" charset="0"/>
              </a:rPr>
              <a:t> </a:t>
            </a:r>
          </a:p>
          <a:p>
            <a:pPr indent="450850" algn="ctr" eaLnBrk="1" hangingPunct="1">
              <a:defRPr/>
            </a:pPr>
            <a:r>
              <a:rPr lang="ru-RU" dirty="0">
                <a:latin typeface="+mn-lt"/>
                <a:ea typeface="Calibri" pitchFamily="34" charset="0"/>
                <a:cs typeface="Times New Roman" pitchFamily="18" charset="0"/>
              </a:rPr>
              <a:t>(1921-1944) </a:t>
            </a:r>
          </a:p>
          <a:p>
            <a:pPr indent="450850" algn="ctr" eaLnBrk="1" hangingPunct="1">
              <a:defRPr/>
            </a:pPr>
            <a:r>
              <a:rPr lang="ru-RU" dirty="0">
                <a:latin typeface="+mn-lt"/>
                <a:ea typeface="Calibri" pitchFamily="34" charset="0"/>
                <a:cs typeface="Times New Roman" pitchFamily="18" charset="0"/>
              </a:rPr>
              <a:t>Танкист. Родился в с. Лекма Кировской области. </a:t>
            </a:r>
          </a:p>
          <a:p>
            <a:pPr indent="450850" algn="ctr" eaLnBrk="1" hangingPunct="1">
              <a:defRPr/>
            </a:pPr>
            <a:r>
              <a:rPr lang="ru-RU" dirty="0">
                <a:latin typeface="+mn-lt"/>
                <a:ea typeface="Calibri" pitchFamily="34" charset="0"/>
                <a:cs typeface="Times New Roman" pitchFamily="18" charset="0"/>
              </a:rPr>
              <a:t>В Воткинске учился в машиностроительном техникуме, </a:t>
            </a:r>
          </a:p>
          <a:p>
            <a:pPr indent="450850" algn="ctr" eaLnBrk="1" hangingPunct="1">
              <a:defRPr/>
            </a:pPr>
            <a:r>
              <a:rPr lang="ru-RU" dirty="0">
                <a:latin typeface="+mn-lt"/>
                <a:ea typeface="Calibri" pitchFamily="34" charset="0"/>
                <a:cs typeface="Times New Roman" pitchFamily="18" charset="0"/>
              </a:rPr>
              <a:t>работал на заводе.</a:t>
            </a:r>
          </a:p>
          <a:p>
            <a:pPr indent="450850" algn="ctr" eaLnBrk="1" hangingPunct="1">
              <a:defRPr/>
            </a:pPr>
            <a:r>
              <a:rPr lang="ru-RU" dirty="0">
                <a:latin typeface="+mn-lt"/>
                <a:ea typeface="Calibri" pitchFamily="34" charset="0"/>
                <a:cs typeface="Times New Roman" pitchFamily="18" charset="0"/>
              </a:rPr>
              <a:t>Призван в армию в 1940г, в 1943 году закончил Харьковское танковое училище.</a:t>
            </a:r>
          </a:p>
          <a:p>
            <a:pPr indent="450850" algn="ctr">
              <a:defRPr/>
            </a:pPr>
            <a:r>
              <a:rPr lang="ru-RU" dirty="0">
                <a:latin typeface="+mn-lt"/>
                <a:ea typeface="Calibri" pitchFamily="34" charset="0"/>
                <a:cs typeface="Times New Roman" pitchFamily="18" charset="0"/>
              </a:rPr>
              <a:t>Танк лейтенанта Краева во вражеских тылах бил противника.</a:t>
            </a:r>
          </a:p>
          <a:p>
            <a:pPr indent="450850" algn="ctr">
              <a:defRPr/>
            </a:pPr>
            <a:r>
              <a:rPr lang="ru-RU" dirty="0">
                <a:latin typeface="+mn-lt"/>
                <a:ea typeface="Calibri" pitchFamily="34" charset="0"/>
                <a:cs typeface="Times New Roman" pitchFamily="18" charset="0"/>
              </a:rPr>
              <a:t> 10 февраля 1944 года командир танка пал смертью храбрых. </a:t>
            </a:r>
          </a:p>
          <a:p>
            <a:pPr indent="450850" algn="ctr">
              <a:defRPr/>
            </a:pPr>
            <a:r>
              <a:rPr lang="ru-RU" dirty="0">
                <a:latin typeface="+mn-lt"/>
                <a:ea typeface="Calibri" pitchFamily="34" charset="0"/>
                <a:cs typeface="Times New Roman" pitchFamily="18" charset="0"/>
              </a:rPr>
              <a:t>Звание Героя Советского Союза В.П.Краеву присвоено посмертно.</a:t>
            </a:r>
          </a:p>
        </p:txBody>
      </p:sp>
    </p:spTree>
  </p:cSld>
  <p:clrMapOvr>
    <a:masterClrMapping/>
  </p:clrMapOvr>
  <p:transition advClick="0" advTm="4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C:\Users\Васян\Documents\ГЕРОИ СОВЕТСКОГО СООЮЗА\МИХАЙЛОВ\Mihailov_V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7675" y="476250"/>
            <a:ext cx="4052888" cy="5832475"/>
          </a:xfrm>
          <a:noFill/>
        </p:spPr>
      </p:pic>
      <p:sp>
        <p:nvSpPr>
          <p:cNvPr id="21507" name="Rectangle 11"/>
          <p:cNvSpPr>
            <a:spLocks noChangeArrowheads="1"/>
          </p:cNvSpPr>
          <p:nvPr/>
        </p:nvSpPr>
        <p:spPr bwMode="auto">
          <a:xfrm>
            <a:off x="4500563" y="1125538"/>
            <a:ext cx="4176712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ru-RU" altLang="ru-RU" b="1" dirty="0">
                <a:latin typeface="Cambria" pitchFamily="18" charset="0"/>
              </a:rPr>
              <a:t>Василий Михайлович Михайлов </a:t>
            </a:r>
            <a:r>
              <a:rPr lang="ru-RU" altLang="ru-RU" dirty="0">
                <a:latin typeface="Cambria" pitchFamily="18" charset="0"/>
              </a:rPr>
              <a:t>(1921-1944 ) </a:t>
            </a:r>
          </a:p>
          <a:p>
            <a:pPr algn="ctr" eaLnBrk="1" hangingPunct="1"/>
            <a:r>
              <a:rPr lang="ru-RU" altLang="ru-RU" dirty="0">
                <a:latin typeface="Cambria" pitchFamily="18" charset="0"/>
              </a:rPr>
              <a:t>Летчик. </a:t>
            </a:r>
          </a:p>
          <a:p>
            <a:pPr algn="ctr" eaLnBrk="1" hangingPunct="1"/>
            <a:r>
              <a:rPr lang="ru-RU" altLang="ru-RU" dirty="0">
                <a:latin typeface="Cambria" pitchFamily="18" charset="0"/>
              </a:rPr>
              <a:t>Родился в Воткинске. </a:t>
            </a:r>
          </a:p>
          <a:p>
            <a:pPr algn="ctr" eaLnBrk="1" hangingPunct="1"/>
            <a:r>
              <a:rPr lang="ru-RU" altLang="ru-RU" dirty="0">
                <a:latin typeface="Cambria" pitchFamily="18" charset="0"/>
              </a:rPr>
              <a:t>Боевой путь начал в 1942 году на  самолете-штурмовике Ил-2. Участвовал в освобождении Румынии, Болгарии, Венгрии.</a:t>
            </a:r>
          </a:p>
          <a:p>
            <a:pPr algn="ctr" eaLnBrk="1" hangingPunct="1"/>
            <a:r>
              <a:rPr lang="ru-RU" altLang="ru-RU" dirty="0">
                <a:latin typeface="Cambria" pitchFamily="18" charset="0"/>
              </a:rPr>
              <a:t> 4 февраля 1944 года присвоено звание Героя Советского Союза. </a:t>
            </a:r>
          </a:p>
          <a:p>
            <a:pPr algn="ctr" eaLnBrk="1" hangingPunct="1"/>
            <a:r>
              <a:rPr lang="ru-RU" altLang="ru-RU" dirty="0">
                <a:latin typeface="Cambria" pitchFamily="18" charset="0"/>
              </a:rPr>
              <a:t>Во время выполнения очередного боевого задания 19 ноября 1944 года был тяжело ранен. </a:t>
            </a:r>
          </a:p>
          <a:p>
            <a:pPr algn="ctr" eaLnBrk="1" hangingPunct="1"/>
            <a:r>
              <a:rPr lang="ru-RU" altLang="ru-RU" dirty="0">
                <a:latin typeface="Cambria" pitchFamily="18" charset="0"/>
              </a:rPr>
              <a:t>Скончался в госпитале. </a:t>
            </a:r>
          </a:p>
          <a:p>
            <a:pPr algn="ctr" eaLnBrk="1" hangingPunct="1"/>
            <a:r>
              <a:rPr lang="ru-RU" altLang="ru-RU" dirty="0">
                <a:latin typeface="Cambria" pitchFamily="18" charset="0"/>
              </a:rPr>
              <a:t>Похоронен на Студенческой площади в Белграде.</a:t>
            </a:r>
          </a:p>
          <a:p>
            <a:pPr algn="ctr" eaLnBrk="1" hangingPunct="1"/>
            <a:r>
              <a:rPr lang="ru-RU" altLang="ru-RU" dirty="0">
                <a:latin typeface="Cambria" pitchFamily="18" charset="0"/>
              </a:rPr>
              <a:t>Имя Михайлова носит школа № 15 в Воткинске.</a:t>
            </a:r>
          </a:p>
        </p:txBody>
      </p:sp>
    </p:spTree>
  </p:cSld>
  <p:clrMapOvr>
    <a:masterClrMapping/>
  </p:clrMapOvr>
  <p:transition advClick="0" advTm="4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Васян\Documents\ГЕРОИ СОВЕТСКОГО СООЮЗА\SmirnovBorisAleksandrovic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465138"/>
            <a:ext cx="2357437" cy="3524250"/>
          </a:xfrm>
          <a:noFill/>
        </p:spPr>
      </p:pic>
      <p:pic>
        <p:nvPicPr>
          <p:cNvPr id="23555" name="Picture 3" descr="C:\Users\Васян\Documents\ГЕРОИ СОВЕТСКОГО СООЮЗА\big_IMG_48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282575"/>
            <a:ext cx="518477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Rectangle 11"/>
          <p:cNvSpPr>
            <a:spLocks noChangeArrowheads="1"/>
          </p:cNvSpPr>
          <p:nvPr/>
        </p:nvSpPr>
        <p:spPr bwMode="auto">
          <a:xfrm>
            <a:off x="395288" y="4144963"/>
            <a:ext cx="792003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ru-RU" altLang="ru-RU" sz="1600" b="1" dirty="0">
                <a:latin typeface="Cambria" pitchFamily="18" charset="0"/>
              </a:rPr>
              <a:t>Борис Александрович Смирнов</a:t>
            </a:r>
            <a:r>
              <a:rPr lang="ru-RU" altLang="ru-RU" sz="1600" dirty="0">
                <a:latin typeface="Cambria" pitchFamily="18" charset="0"/>
              </a:rPr>
              <a:t> </a:t>
            </a:r>
          </a:p>
          <a:p>
            <a:pPr algn="ctr" eaLnBrk="1" hangingPunct="1"/>
            <a:r>
              <a:rPr lang="ru-RU" altLang="ru-RU" sz="1600" dirty="0">
                <a:latin typeface="Cambria" pitchFamily="18" charset="0"/>
              </a:rPr>
              <a:t>(1921-1949 )</a:t>
            </a:r>
          </a:p>
          <a:p>
            <a:pPr algn="ctr" eaLnBrk="1" hangingPunct="1"/>
            <a:r>
              <a:rPr lang="ru-RU" altLang="ru-RU" sz="1600" dirty="0">
                <a:latin typeface="Cambria" pitchFamily="18" charset="0"/>
              </a:rPr>
              <a:t>Артиллерист.</a:t>
            </a:r>
          </a:p>
          <a:p>
            <a:pPr algn="ctr" eaLnBrk="1" hangingPunct="1"/>
            <a:r>
              <a:rPr lang="ru-RU" altLang="ru-RU" sz="1600" dirty="0">
                <a:latin typeface="Cambria" pitchFamily="18" charset="0"/>
              </a:rPr>
              <a:t>До войны работал мастером в Воткинском ремесленном училище №2. </a:t>
            </a:r>
          </a:p>
          <a:p>
            <a:pPr algn="ctr" eaLnBrk="1" hangingPunct="1"/>
            <a:r>
              <a:rPr lang="ru-RU" altLang="ru-RU" sz="1600" dirty="0">
                <a:latin typeface="Cambria" pitchFamily="18" charset="0"/>
              </a:rPr>
              <a:t>На фронте с февраля 1943 года.</a:t>
            </a:r>
          </a:p>
          <a:p>
            <a:pPr algn="ctr" eaLnBrk="1" hangingPunct="1"/>
            <a:r>
              <a:rPr lang="ru-RU" altLang="ru-RU" sz="1600" dirty="0">
                <a:latin typeface="Cambria" pitchFamily="18" charset="0"/>
              </a:rPr>
              <a:t> Принимал участие в освобождении Смоленска, Западной Украины, Польши, форсировании Вислы , Десны и Западного Буга.</a:t>
            </a:r>
          </a:p>
          <a:p>
            <a:pPr algn="ctr" eaLnBrk="1" hangingPunct="1"/>
            <a:r>
              <a:rPr lang="ru-RU" altLang="ru-RU" sz="1600" dirty="0">
                <a:latin typeface="Cambria" pitchFamily="18" charset="0"/>
              </a:rPr>
              <a:t>Был награждён орденом Красной Звезды, медалью «За отвагу» .</a:t>
            </a:r>
          </a:p>
          <a:p>
            <a:pPr algn="ctr" eaLnBrk="1" hangingPunct="1"/>
            <a:r>
              <a:rPr lang="ru-RU" altLang="ru-RU" sz="1600" dirty="0">
                <a:latin typeface="Cambria" pitchFamily="18" charset="0"/>
              </a:rPr>
              <a:t>Его именем названа школа № 5 г.Воткинска</a:t>
            </a:r>
          </a:p>
        </p:txBody>
      </p:sp>
    </p:spTree>
  </p:cSld>
  <p:clrMapOvr>
    <a:masterClrMapping/>
  </p:clrMapOvr>
  <p:transition advClick="0" advTm="4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3" descr="C:\Users\Васян\Documents\ГЕРОИ СОВЕТСКОГО СООЮЗА\СТЕПАНОВ\stepanovi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549275"/>
            <a:ext cx="3743325" cy="5459413"/>
          </a:xfrm>
          <a:noFill/>
        </p:spPr>
      </p:pic>
      <p:sp>
        <p:nvSpPr>
          <p:cNvPr id="24579" name="Rectangle 4"/>
          <p:cNvSpPr>
            <a:spLocks noChangeArrowheads="1"/>
          </p:cNvSpPr>
          <p:nvPr/>
        </p:nvSpPr>
        <p:spPr bwMode="auto">
          <a:xfrm>
            <a:off x="4427538" y="1125538"/>
            <a:ext cx="417671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 eaLnBrk="1" hangingPunct="1">
              <a:defRPr/>
            </a:pPr>
            <a:r>
              <a:rPr lang="ru-RU" b="1" dirty="0">
                <a:latin typeface="+mn-lt"/>
                <a:ea typeface="Calibri" pitchFamily="34" charset="0"/>
                <a:cs typeface="Times New Roman" pitchFamily="18" charset="0"/>
              </a:rPr>
              <a:t>Иван Федорович Степанов</a:t>
            </a:r>
          </a:p>
          <a:p>
            <a:pPr indent="450850" algn="ctr" eaLnBrk="1" hangingPunct="1">
              <a:defRPr/>
            </a:pPr>
            <a:r>
              <a:rPr lang="ru-RU" dirty="0">
                <a:latin typeface="+mn-lt"/>
                <a:ea typeface="Calibri" pitchFamily="34" charset="0"/>
                <a:cs typeface="Times New Roman" pitchFamily="18" charset="0"/>
              </a:rPr>
              <a:t> (1924-1943)</a:t>
            </a:r>
          </a:p>
          <a:p>
            <a:pPr indent="450850" algn="ctr" eaLnBrk="1" hangingPunct="1">
              <a:defRPr/>
            </a:pPr>
            <a:r>
              <a:rPr lang="ru-RU" dirty="0">
                <a:latin typeface="+mn-lt"/>
                <a:ea typeface="Calibri" pitchFamily="34" charset="0"/>
                <a:cs typeface="Times New Roman" pitchFamily="18" charset="0"/>
              </a:rPr>
              <a:t>Артиллерист-зенитчик.</a:t>
            </a:r>
          </a:p>
          <a:p>
            <a:pPr indent="450850" algn="ctr" eaLnBrk="1" hangingPunct="1">
              <a:defRPr/>
            </a:pPr>
            <a:r>
              <a:rPr lang="ru-RU" dirty="0">
                <a:latin typeface="+mn-lt"/>
                <a:ea typeface="Calibri" pitchFamily="34" charset="0"/>
                <a:cs typeface="Times New Roman" pitchFamily="18" charset="0"/>
              </a:rPr>
              <a:t>Родился в д.Заречный </a:t>
            </a:r>
            <a:r>
              <a:rPr lang="ru-RU" dirty="0" err="1">
                <a:latin typeface="+mn-lt"/>
                <a:ea typeface="Calibri" pitchFamily="34" charset="0"/>
                <a:cs typeface="Times New Roman" pitchFamily="18" charset="0"/>
              </a:rPr>
              <a:t>Билиб</a:t>
            </a:r>
            <a:r>
              <a:rPr lang="ru-RU" dirty="0">
                <a:latin typeface="+mn-lt"/>
                <a:ea typeface="Calibri" pitchFamily="34" charset="0"/>
                <a:cs typeface="Times New Roman" pitchFamily="18" charset="0"/>
              </a:rPr>
              <a:t> Шарканского района.</a:t>
            </a:r>
          </a:p>
          <a:p>
            <a:pPr indent="450850" algn="ctr" eaLnBrk="1" hangingPunct="1">
              <a:defRPr/>
            </a:pPr>
            <a:r>
              <a:rPr lang="ru-RU" dirty="0">
                <a:latin typeface="+mn-lt"/>
                <a:ea typeface="Calibri" pitchFamily="34" charset="0"/>
                <a:cs typeface="Times New Roman" pitchFamily="18" charset="0"/>
              </a:rPr>
              <a:t>В 1942 году призван в армию., с января 1943 года – на фронте.</a:t>
            </a:r>
          </a:p>
          <a:p>
            <a:pPr indent="450850" algn="ctr" eaLnBrk="1" hangingPunct="1">
              <a:defRPr/>
            </a:pPr>
            <a:r>
              <a:rPr lang="ru-RU" dirty="0">
                <a:latin typeface="+mn-lt"/>
                <a:ea typeface="Calibri" pitchFamily="34" charset="0"/>
                <a:cs typeface="Times New Roman" pitchFamily="18" charset="0"/>
              </a:rPr>
              <a:t>На Воронежском фронте воевал в составе 981-го зенитного артиллерийского полка, участвовал в разгроме немцев под Курском и Белгородом. </a:t>
            </a:r>
          </a:p>
          <a:p>
            <a:pPr indent="450850" algn="ctr" eaLnBrk="1" hangingPunct="1">
              <a:defRPr/>
            </a:pPr>
            <a:r>
              <a:rPr lang="ru-RU" dirty="0">
                <a:latin typeface="+mn-lt"/>
                <a:ea typeface="Calibri" pitchFamily="34" charset="0"/>
                <a:cs typeface="Times New Roman" pitchFamily="18" charset="0"/>
              </a:rPr>
              <a:t>5 августа 1943 года орудийный расчет, в составе которого был Степанов, сбил немецкий бомбардировщик Ю-88. Степанов был награждён медалью «За отвагу».</a:t>
            </a:r>
          </a:p>
        </p:txBody>
      </p:sp>
    </p:spTree>
  </p:cSld>
  <p:clrMapOvr>
    <a:masterClrMapping/>
  </p:clrMapOvr>
  <p:transition advClick="0" advTm="4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Васян\Documents\ГЕРОИ СОВЕТСКОГО СООЮЗА\ОЖМЕГОВ\4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811213"/>
            <a:ext cx="3887788" cy="5173662"/>
          </a:xfrm>
          <a:noFill/>
        </p:spPr>
      </p:pic>
      <p:sp>
        <p:nvSpPr>
          <p:cNvPr id="26627" name="Прямоугольник 4"/>
          <p:cNvSpPr>
            <a:spLocks noChangeArrowheads="1"/>
          </p:cNvSpPr>
          <p:nvPr/>
        </p:nvSpPr>
        <p:spPr bwMode="auto">
          <a:xfrm>
            <a:off x="4572000" y="1136650"/>
            <a:ext cx="39592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b="1" dirty="0">
                <a:latin typeface="+mn-lt"/>
              </a:rPr>
              <a:t>Григорий Федорович </a:t>
            </a:r>
            <a:r>
              <a:rPr lang="ru-RU" b="1" dirty="0" err="1">
                <a:latin typeface="+mn-lt"/>
              </a:rPr>
              <a:t>Ожмегов</a:t>
            </a:r>
            <a:r>
              <a:rPr lang="ru-RU" dirty="0">
                <a:latin typeface="+mn-lt"/>
              </a:rPr>
              <a:t> </a:t>
            </a:r>
            <a:endParaRPr lang="ru-RU" dirty="0" smtClean="0">
              <a:latin typeface="+mn-lt"/>
            </a:endParaRPr>
          </a:p>
          <a:p>
            <a:pPr algn="ctr" eaLnBrk="1" hangingPunct="1">
              <a:defRPr/>
            </a:pPr>
            <a:r>
              <a:rPr lang="ru-RU" dirty="0" smtClean="0">
                <a:latin typeface="+mn-lt"/>
              </a:rPr>
              <a:t>(</a:t>
            </a:r>
            <a:r>
              <a:rPr lang="ru-RU" dirty="0">
                <a:latin typeface="+mn-lt"/>
              </a:rPr>
              <a:t>1911-1944 )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Пехотинец.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С 1926 года</a:t>
            </a:r>
            <a:r>
              <a:rPr lang="ru-RU" b="1" dirty="0">
                <a:latin typeface="+mn-lt"/>
              </a:rPr>
              <a:t> </a:t>
            </a:r>
            <a:r>
              <a:rPr lang="ru-RU" dirty="0">
                <a:latin typeface="+mn-lt"/>
              </a:rPr>
              <a:t>работал на Воткинском заводе</a:t>
            </a:r>
            <a:r>
              <a:rPr lang="ru-RU" b="1" dirty="0">
                <a:latin typeface="+mn-lt"/>
              </a:rPr>
              <a:t> </a:t>
            </a:r>
            <a:r>
              <a:rPr lang="ru-RU" dirty="0">
                <a:latin typeface="+mn-lt"/>
              </a:rPr>
              <a:t>молотобойцем, кузнецом, кочегаром.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В 1939 году окончил Пермский государственный университет по специальности инженер-геолог. 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Работал в Татарии, с 1940 года — в Киеве.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Во время оккупации Киева находился в партизанском отряде. 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После его освобождения в январе 1944 года призван в Советскую  армию.</a:t>
            </a:r>
          </a:p>
        </p:txBody>
      </p:sp>
    </p:spTree>
  </p:cSld>
  <p:clrMapOvr>
    <a:masterClrMapping/>
  </p:clrMapOvr>
  <p:transition advClick="0" advTm="4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Васян\Documents\ГЕРОИ СОВЕТСКОГО СООЮЗА\Ульяненко\1398169120_vodyanoy-zna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4013" y="1989138"/>
            <a:ext cx="3097212" cy="4265612"/>
          </a:xfrm>
          <a:noFill/>
        </p:spPr>
      </p:pic>
      <p:pic>
        <p:nvPicPr>
          <p:cNvPr id="31747" name="Picture 3" descr="C:\Users\Васян\Documents\ГЕРОИ СОВЕТСКОГО СООЮЗА\Ульяненко\1398169156_u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246063"/>
            <a:ext cx="4537075" cy="266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Прямоугольник 5"/>
          <p:cNvSpPr>
            <a:spLocks noChangeArrowheads="1"/>
          </p:cNvSpPr>
          <p:nvPr/>
        </p:nvSpPr>
        <p:spPr bwMode="auto">
          <a:xfrm>
            <a:off x="3419475" y="2976563"/>
            <a:ext cx="568960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b="1" dirty="0">
                <a:latin typeface="+mn-lt"/>
              </a:rPr>
              <a:t>Нина Захаровна Ульяненко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 (1923-2005)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Летчица.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Родилась в Воткинске, занималась в аэроклубе, окончила Саратовский авиационный техникум.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 Воевала в Сталинграде, участвовала в освобождении Северного Кавказа, Крыма, Белоруссии, Польши и Восточной Пруссии. Дошла с боями до Берлина.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Свой боевой путь отважная летчица описала в книге «Незабываемое». 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Звание Героя Советского Союза было присвоено в августе 1945 года.</a:t>
            </a:r>
          </a:p>
        </p:txBody>
      </p:sp>
    </p:spTree>
  </p:cSld>
  <p:clrMapOvr>
    <a:masterClrMapping/>
  </p:clrMapOvr>
  <p:transition advClick="0" advTm="4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Васян\Documents\ГЕРОИ СОВЕТСКОГО СООЮЗА\СЕЛЕЗНЕВ\seleznevmg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065213"/>
            <a:ext cx="3560762" cy="4967287"/>
          </a:xfrm>
          <a:noFill/>
        </p:spPr>
      </p:pic>
      <p:sp>
        <p:nvSpPr>
          <p:cNvPr id="34819" name="Прямоугольник 4"/>
          <p:cNvSpPr>
            <a:spLocks noChangeArrowheads="1"/>
          </p:cNvSpPr>
          <p:nvPr/>
        </p:nvSpPr>
        <p:spPr bwMode="auto">
          <a:xfrm>
            <a:off x="4427538" y="1147763"/>
            <a:ext cx="396081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b="1" dirty="0">
                <a:latin typeface="+mn-lt"/>
              </a:rPr>
              <a:t>Михаил Григорьевич Селезнев</a:t>
            </a:r>
            <a:r>
              <a:rPr lang="ru-RU" dirty="0">
                <a:latin typeface="+mn-lt"/>
              </a:rPr>
              <a:t> </a:t>
            </a:r>
            <a:endParaRPr lang="ru-RU" dirty="0" smtClean="0">
              <a:latin typeface="+mn-lt"/>
            </a:endParaRPr>
          </a:p>
          <a:p>
            <a:pPr algn="ctr" eaLnBrk="1" hangingPunct="1">
              <a:defRPr/>
            </a:pPr>
            <a:r>
              <a:rPr lang="ru-RU" dirty="0" smtClean="0">
                <a:latin typeface="+mn-lt"/>
              </a:rPr>
              <a:t>(</a:t>
            </a:r>
            <a:r>
              <a:rPr lang="ru-RU" dirty="0">
                <a:latin typeface="+mn-lt"/>
              </a:rPr>
              <a:t>1915-1944 )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 Пехотинец. 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 Уроженец деревни Малая Кивара Воткинского района. 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В апреле 1941 года был призван на военные сборы и направлен в Белорусскую ССР. 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С начала Великой Отечественной войны — в действующей армии.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 В боях был четыре раза ранен.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Погиб в бою в Могилевской области, закрыв своим телом амбразуру вражеского дзота. Звание Героя Советского Союза присвоено посмертно 24 марта 1945 года.</a:t>
            </a:r>
          </a:p>
        </p:txBody>
      </p:sp>
    </p:spTree>
  </p:cSld>
  <p:clrMapOvr>
    <a:masterClrMapping/>
  </p:clrMapOvr>
  <p:transition advClick="0" advTm="4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Васян\Documents\ГЕРОИ СОВЕТСКОГО СООЮЗА\УЛЬЯНОВ\Ulyanov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5113" y="765175"/>
            <a:ext cx="4378325" cy="5472113"/>
          </a:xfrm>
          <a:noFill/>
        </p:spPr>
      </p:pic>
      <p:sp>
        <p:nvSpPr>
          <p:cNvPr id="37891" name="Прямоугольник 4"/>
          <p:cNvSpPr>
            <a:spLocks noChangeArrowheads="1"/>
          </p:cNvSpPr>
          <p:nvPr/>
        </p:nvSpPr>
        <p:spPr bwMode="auto">
          <a:xfrm>
            <a:off x="4643438" y="820738"/>
            <a:ext cx="3960812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b="1" dirty="0">
                <a:latin typeface="+mn-lt"/>
              </a:rPr>
              <a:t>Виталий Андреевич Ульянов</a:t>
            </a:r>
            <a:r>
              <a:rPr lang="ru-RU" dirty="0">
                <a:latin typeface="+mn-lt"/>
              </a:rPr>
              <a:t> 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(1925 - 2011)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Артиллерист.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Родился в Киеве.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В Воткинске работал на машзаводе, ушел на фронт добровольцем. 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Был в числе первых солдат, форсировавших Днепр. 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Когда был убит командир, взял руководство боем на себя. 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Подавил несколько огневых точек, обеспечивая форсирование реки батальоном. 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Всё это время продолжал командовать  взводом и своим орудием. 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В ходе дальнейших боёв Ульянов подбил немецкую самоходную установку. Героем Советского Союза стал в феврале 1944 года.</a:t>
            </a:r>
          </a:p>
        </p:txBody>
      </p:sp>
    </p:spTree>
  </p:cSld>
  <p:clrMapOvr>
    <a:masterClrMapping/>
  </p:clrMapOvr>
  <p:transition advClick="0" advTm="4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Users\Васян\Documents\ГЕРОИ СОВЕТСКОГО СООЮЗА\ФОНАРЕВ\Фонарёв_Иван_Петрович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5788" y="1093788"/>
            <a:ext cx="3095625" cy="4197350"/>
          </a:xfrm>
          <a:noFill/>
        </p:spPr>
      </p:pic>
      <p:sp>
        <p:nvSpPr>
          <p:cNvPr id="41987" name="Прямоугольник 4"/>
          <p:cNvSpPr>
            <a:spLocks noChangeArrowheads="1"/>
          </p:cNvSpPr>
          <p:nvPr/>
        </p:nvSpPr>
        <p:spPr bwMode="auto">
          <a:xfrm>
            <a:off x="3708400" y="1484313"/>
            <a:ext cx="518318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b="1" dirty="0">
                <a:latin typeface="+mn-lt"/>
              </a:rPr>
              <a:t>Иван Петрович Фонарев</a:t>
            </a:r>
            <a:r>
              <a:rPr lang="ru-RU" dirty="0">
                <a:latin typeface="+mn-lt"/>
              </a:rPr>
              <a:t> 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(1918-1972 )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Летчик. 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Уроженец д. Кварса Воткинского района, сражался в составе бомбардировочного полка. Пилота отличала исключительная дерзость в ведении боя. 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И.П.Фонарев награжден многими орденами и медалями, в том силе двумя орденами Красного Знамени, двумя орденами Отечественной войны, орденом Александра Невского, орденом Ленина, медалью «Золотая звезда».</a:t>
            </a:r>
            <a:endParaRPr lang="ru-RU" dirty="0">
              <a:latin typeface="Cambria" pitchFamily="18" charset="0"/>
            </a:endParaRPr>
          </a:p>
        </p:txBody>
      </p:sp>
    </p:spTree>
  </p:cSld>
  <p:clrMapOvr>
    <a:masterClrMapping/>
  </p:clrMapOvr>
  <p:transition advClick="0" advTm="4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476672"/>
            <a:ext cx="87129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Font typeface="Wingdings" pitchFamily="2" charset="2"/>
              <a:buChar char="q"/>
            </a:pPr>
            <a:r>
              <a:rPr lang="ru-RU" sz="2400" dirty="0" smtClean="0"/>
              <a:t> В истории нашего Отечества дата 9 декабря имела особое значение. По преданию, именно в этот день, святой Георгий Победоносец, почитаемый на Руси как покровитель русского воинства, одержал победу над змеем. </a:t>
            </a:r>
          </a:p>
          <a:p>
            <a:pPr lvl="0" algn="just">
              <a:buFont typeface="Wingdings" pitchFamily="2" charset="2"/>
              <a:buChar char="q"/>
            </a:pPr>
            <a:endParaRPr lang="ru-RU" sz="2400" dirty="0" smtClean="0"/>
          </a:p>
          <a:p>
            <a:pPr lvl="0" algn="just">
              <a:buFont typeface="Wingdings" pitchFamily="2" charset="2"/>
              <a:buChar char="q"/>
            </a:pPr>
            <a:r>
              <a:rPr lang="ru-RU" sz="2400" dirty="0" smtClean="0"/>
              <a:t> В 1036 году Ярослав Мудрый в честь окончательной победы над печенегами повелел чествовать этого святого.</a:t>
            </a:r>
          </a:p>
          <a:p>
            <a:pPr lvl="0"/>
            <a:endParaRPr lang="ru-RU" sz="2400" dirty="0"/>
          </a:p>
        </p:txBody>
      </p:sp>
      <p:pic>
        <p:nvPicPr>
          <p:cNvPr id="8196" name="Picture 4" descr="http://russiasport.ru/sites/default/files/1_2025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284984"/>
            <a:ext cx="2850858" cy="3384376"/>
          </a:xfrm>
          <a:prstGeom prst="rect">
            <a:avLst/>
          </a:prstGeom>
          <a:noFill/>
        </p:spPr>
      </p:pic>
      <p:pic>
        <p:nvPicPr>
          <p:cNvPr id="8198" name="Picture 6" descr="https://im2-tub-ru.yandex.net/i?id=c97a08aaefc6f0522aea1805c30b3670&amp;n=33&amp;h=190&amp;w=1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279830"/>
            <a:ext cx="2664296" cy="33098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Users\Васян\Documents\ГЕРОИ СОВЕТСКОГО СООЮЗА\ШАМШУРИН\184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981075"/>
            <a:ext cx="3186113" cy="4751388"/>
          </a:xfrm>
          <a:noFill/>
        </p:spPr>
      </p:pic>
      <p:sp>
        <p:nvSpPr>
          <p:cNvPr id="46083" name="Прямоугольник 4"/>
          <p:cNvSpPr>
            <a:spLocks noChangeArrowheads="1"/>
          </p:cNvSpPr>
          <p:nvPr/>
        </p:nvSpPr>
        <p:spPr bwMode="auto">
          <a:xfrm>
            <a:off x="4067175" y="1125538"/>
            <a:ext cx="4105275" cy="452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b="1" dirty="0">
                <a:latin typeface="+mn-lt"/>
              </a:rPr>
              <a:t>Василий Григорьевич Шамшурин </a:t>
            </a:r>
            <a:r>
              <a:rPr lang="ru-RU" dirty="0">
                <a:latin typeface="+mn-lt"/>
              </a:rPr>
              <a:t>(1920-1942 )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 Летчик.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 Переехал в Воткинск из Киясовского района.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 Работал на Воткинском заводе, учился в машиностроительном техникуме. 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В армии с 1939 года. Окончил Пермскую военную авиационную школу в 1940 году.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 На фронтах Великой Отечественной войны с мая 1942 года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Совершил 22 боевых вылета, уничтожив 4 самолета, 14 танков и другую боевую технику врага.</a:t>
            </a:r>
          </a:p>
        </p:txBody>
      </p:sp>
    </p:spTree>
  </p:cSld>
  <p:clrMapOvr>
    <a:masterClrMapping/>
  </p:clrMapOvr>
  <p:transition advClick="0" advTm="40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Users\Васян\Documents\ГЕРОИ СОВЕТСКОГО СООЮЗА\ЛОГИНОВ\Логинов_Аркадий_Петрович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981075"/>
            <a:ext cx="2663825" cy="5327650"/>
          </a:xfrm>
          <a:noFill/>
        </p:spPr>
      </p:pic>
      <p:sp>
        <p:nvSpPr>
          <p:cNvPr id="48132" name="Прямоугольник 5"/>
          <p:cNvSpPr>
            <a:spLocks noChangeArrowheads="1"/>
          </p:cNvSpPr>
          <p:nvPr/>
        </p:nvSpPr>
        <p:spPr bwMode="auto">
          <a:xfrm>
            <a:off x="3132138" y="1158875"/>
            <a:ext cx="6048375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b="1" dirty="0">
                <a:latin typeface="+mn-lt"/>
              </a:rPr>
              <a:t>Аркадий Петрович Логинов</a:t>
            </a:r>
            <a:r>
              <a:rPr lang="ru-RU" dirty="0">
                <a:latin typeface="+mn-lt"/>
              </a:rPr>
              <a:t> 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(1921-1987 )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 Летчик.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 Работал слесарем на Воткинском заводе, окончил аэроклуб. 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Воевал на разных фронтах.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 Совершил 260 боевых вылетов.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Особо отличился при форсировании Днепра: с 8 по 12 декабря 1943 года произвёл 52 успешных боевых вылета. 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За 5 дней уничтожил 12 танков, 24 автомашины с войсками и грузом, 3 склада, 4 артиллерийские батареи, 6 вагонов, 1 паровоз.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 4 февраля 1944 года при налёте на аэродром города Умань звено Логинова уничтожило 8 самолётов противника.</a:t>
            </a:r>
          </a:p>
          <a:p>
            <a:pPr algn="ctr" eaLnBrk="1" hangingPunct="1">
              <a:defRPr/>
            </a:pPr>
            <a:r>
              <a:rPr lang="ru-RU" dirty="0">
                <a:latin typeface="+mn-lt"/>
              </a:rPr>
              <a:t> В воздушных боях сбил лично 2 и в составе группы 3 вражеских самолёта.</a:t>
            </a:r>
          </a:p>
        </p:txBody>
      </p:sp>
    </p:spTree>
  </p:cSld>
  <p:clrMapOvr>
    <a:masterClrMapping/>
  </p:clrMapOvr>
  <p:transition advClick="0" advTm="40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424847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q"/>
            </a:pPr>
            <a:r>
              <a:rPr lang="ru-RU" sz="2400" dirty="0" smtClean="0"/>
              <a:t>В 1975 году полные кавалеры ордена Славы получили равные права с Героями Советского Союза.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Орден Святого Георгия и знак отличия - Георгиевский крест были возвращены в Российскую Федерацию в 1992 году. </a:t>
            </a:r>
          </a:p>
          <a:p>
            <a:endParaRPr lang="ru-RU" sz="2400" dirty="0" smtClean="0"/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Герой Российской Федерации и знак особого отличия - медаль "Золотая Звезда" были установлены 20 марта 1992 года. </a:t>
            </a:r>
          </a:p>
          <a:p>
            <a:pPr lvl="0"/>
            <a:endParaRPr lang="ru-RU" sz="2400" dirty="0" smtClean="0"/>
          </a:p>
          <a:p>
            <a:pPr>
              <a:buFont typeface="Wingdings" pitchFamily="2" charset="2"/>
              <a:buChar char="q"/>
            </a:pPr>
            <a:endParaRPr lang="ru-RU" sz="2400" dirty="0"/>
          </a:p>
        </p:txBody>
      </p:sp>
      <p:pic>
        <p:nvPicPr>
          <p:cNvPr id="4" name="Picture 2" descr="Hero of the Russian Federation meda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2924944"/>
            <a:ext cx="2483768" cy="3731615"/>
          </a:xfrm>
          <a:prstGeom prst="rect">
            <a:avLst/>
          </a:prstGeom>
          <a:noFill/>
        </p:spPr>
      </p:pic>
      <p:pic>
        <p:nvPicPr>
          <p:cNvPr id="5122" name="Picture 2" descr="http://www.iconsofrussia.com/i/book/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88640"/>
            <a:ext cx="3456384" cy="33661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53640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Первым </a:t>
            </a:r>
            <a:r>
              <a:rPr lang="ru-RU" sz="2400" dirty="0" smtClean="0"/>
              <a:t>удостоен </a:t>
            </a:r>
            <a:r>
              <a:rPr lang="ru-RU" sz="2400" dirty="0"/>
              <a:t>звания Героя </a:t>
            </a:r>
            <a:r>
              <a:rPr lang="ru-RU" sz="2400" dirty="0" smtClean="0"/>
              <a:t>РФ стал </a:t>
            </a:r>
            <a:r>
              <a:rPr lang="ru-RU" sz="2400" dirty="0"/>
              <a:t>начальник Липецкого центра боевой подготовки </a:t>
            </a:r>
            <a:r>
              <a:rPr lang="ru-RU" sz="2400" dirty="0" smtClean="0"/>
              <a:t>лётного </a:t>
            </a:r>
            <a:r>
              <a:rPr lang="ru-RU" sz="2400" dirty="0"/>
              <a:t>состава генерал-майор авиации </a:t>
            </a:r>
            <a:r>
              <a:rPr lang="ru-RU" sz="2400" dirty="0" err="1">
                <a:solidFill>
                  <a:srgbClr val="FF0000"/>
                </a:solidFill>
              </a:rPr>
              <a:t>Суламбек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Сусаркулович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</a:rPr>
              <a:t>Осканов</a:t>
            </a:r>
            <a:r>
              <a:rPr lang="ru-RU" sz="2400" dirty="0" smtClean="0"/>
              <a:t>(указ Президента </a:t>
            </a:r>
            <a:r>
              <a:rPr lang="ru-RU" sz="2400" dirty="0"/>
              <a:t>РФ № 384 от 11 апреля 1992 года </a:t>
            </a:r>
            <a:r>
              <a:rPr lang="ru-RU" sz="2400" dirty="0" smtClean="0"/>
              <a:t>–награжден посмертно</a:t>
            </a:r>
            <a:r>
              <a:rPr lang="ru-RU" sz="2400" dirty="0"/>
              <a:t>). </a:t>
            </a:r>
            <a:r>
              <a:rPr lang="ru-RU" sz="2400" dirty="0" smtClean="0"/>
              <a:t>При </a:t>
            </a:r>
            <a:r>
              <a:rPr lang="ru-RU" sz="2400" dirty="0"/>
              <a:t>выполнении 7 февраля 1992 года лётного задания на </a:t>
            </a:r>
            <a:r>
              <a:rPr lang="ru-RU" sz="2400" dirty="0" smtClean="0"/>
              <a:t>самолёте МиГ-29 произошёл </a:t>
            </a:r>
            <a:r>
              <a:rPr lang="ru-RU" sz="2400" dirty="0"/>
              <a:t>отказ техники, и генерал </a:t>
            </a:r>
            <a:r>
              <a:rPr lang="ru-RU" sz="2400" dirty="0" err="1"/>
              <a:t>Осканов</a:t>
            </a:r>
            <a:r>
              <a:rPr lang="ru-RU" sz="2400" dirty="0"/>
              <a:t> ценой своей жизни предотвратил падение самолёта на населённый пункт. </a:t>
            </a:r>
          </a:p>
        </p:txBody>
      </p:sp>
      <p:pic>
        <p:nvPicPr>
          <p:cNvPr id="7170" name="Picture 2" descr="http://vaynah.su/_nw/6/823094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88640"/>
            <a:ext cx="3288236" cy="47525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0" y="5157192"/>
            <a:ext cx="8964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Вдове С. С. </a:t>
            </a:r>
            <a:r>
              <a:rPr lang="ru-RU" sz="2400" dirty="0" err="1" smtClean="0"/>
              <a:t>Осканова</a:t>
            </a:r>
            <a:r>
              <a:rPr lang="ru-RU" sz="2400" dirty="0" smtClean="0"/>
              <a:t> была вручена медаль «Золотая Звезда» № 2, потому что в решили, что Герой России № 1 должен был быть живым.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8024" y="548680"/>
            <a:ext cx="4086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Медаль «Золотая Звезда» № 1 была вручена лётчику-космонавту </a:t>
            </a:r>
            <a:r>
              <a:rPr lang="ru-RU" sz="2400" dirty="0" err="1" smtClean="0">
                <a:solidFill>
                  <a:srgbClr val="FF0000"/>
                </a:solidFill>
              </a:rPr>
              <a:t>Крикалёву</a:t>
            </a:r>
            <a:r>
              <a:rPr lang="ru-RU" sz="2400" dirty="0" smtClean="0">
                <a:solidFill>
                  <a:srgbClr val="FF0000"/>
                </a:solidFill>
              </a:rPr>
              <a:t> Сергею Константиновичу</a:t>
            </a:r>
            <a:r>
              <a:rPr lang="ru-RU" sz="2400" dirty="0" smtClean="0"/>
              <a:t> за выполнение длительного космического полёта на орбитальной станции «Мир». Звание Героя Российской Федерации ему было присвоено указом Президента РФ в этот же день (11 апреля 1992 года), но более поздним указом (№ 387).</a:t>
            </a:r>
            <a:endParaRPr lang="ru-RU" sz="2400" dirty="0"/>
          </a:p>
        </p:txBody>
      </p:sp>
      <p:pic>
        <p:nvPicPr>
          <p:cNvPr id="27650" name="Picture 2" descr="http://zhitejnik.ru/uploads/posts/2011-03/thumbs/1300773299_krikal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4260473" cy="54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92687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600" b="1" dirty="0" err="1">
                <a:solidFill>
                  <a:srgbClr val="0070C0"/>
                </a:solidFill>
              </a:rPr>
              <a:t>Геро́й</a:t>
            </a:r>
            <a:r>
              <a:rPr lang="ru-RU" sz="2600" b="1" dirty="0">
                <a:solidFill>
                  <a:srgbClr val="0070C0"/>
                </a:solidFill>
              </a:rPr>
              <a:t> </a:t>
            </a:r>
            <a:r>
              <a:rPr lang="ru-RU" sz="2600" b="1" dirty="0" err="1">
                <a:solidFill>
                  <a:srgbClr val="0070C0"/>
                </a:solidFill>
              </a:rPr>
              <a:t>Росси́йской</a:t>
            </a:r>
            <a:r>
              <a:rPr lang="ru-RU" sz="2600" b="1" dirty="0">
                <a:solidFill>
                  <a:srgbClr val="0070C0"/>
                </a:solidFill>
              </a:rPr>
              <a:t> </a:t>
            </a:r>
            <a:r>
              <a:rPr lang="ru-RU" sz="2600" b="1" dirty="0" err="1">
                <a:solidFill>
                  <a:srgbClr val="0070C0"/>
                </a:solidFill>
              </a:rPr>
              <a:t>Федера́ции</a:t>
            </a:r>
            <a:r>
              <a:rPr lang="ru-RU" sz="2600" dirty="0">
                <a:solidFill>
                  <a:srgbClr val="0070C0"/>
                </a:solidFill>
              </a:rPr>
              <a:t> — государственная награда Российской Федерации — высшее звание, присваиваемое за заслуги перед государством и народом, связанные с совершением геройского подвига.</a:t>
            </a:r>
          </a:p>
          <a:p>
            <a:pPr marL="0" indent="0" algn="just">
              <a:buNone/>
            </a:pPr>
            <a:r>
              <a:rPr lang="ru-RU" sz="2600" dirty="0">
                <a:solidFill>
                  <a:srgbClr val="0070C0"/>
                </a:solidFill>
              </a:rPr>
              <a:t>Герою Российской Федерации вручается знак особого отличия — медаль «Золотая Звезда».</a:t>
            </a:r>
          </a:p>
          <a:p>
            <a:pPr marL="0" indent="0" algn="just">
              <a:buNone/>
            </a:pPr>
            <a:endParaRPr lang="ru-RU" sz="2600" b="1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ru-RU" sz="2600" b="1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ru-RU" sz="2600" b="1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ru-RU" sz="2600" b="1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ru-RU" sz="2600" b="1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ru-RU" sz="2600" b="1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ru-RU" sz="2600" b="1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ru-RU" sz="2600" b="1" dirty="0" smtClean="0">
                <a:solidFill>
                  <a:srgbClr val="0070C0"/>
                </a:solidFill>
              </a:rPr>
              <a:t>Звание </a:t>
            </a:r>
            <a:r>
              <a:rPr lang="ru-RU" sz="2600" b="1" dirty="0">
                <a:solidFill>
                  <a:srgbClr val="0070C0"/>
                </a:solidFill>
              </a:rPr>
              <a:t>было учреждено  20 марта 1992 года и введено в действие в тот же день согласно постановлению Верховного Совета Российской Федерации. </a:t>
            </a:r>
            <a:r>
              <a:rPr lang="ru-RU" sz="2600" dirty="0">
                <a:solidFill>
                  <a:srgbClr val="0070C0"/>
                </a:solidFill>
              </a:rPr>
              <a:t>Звание Героя </a:t>
            </a:r>
            <a:r>
              <a:rPr lang="ru-RU" sz="2600" dirty="0" smtClean="0">
                <a:solidFill>
                  <a:srgbClr val="0070C0"/>
                </a:solidFill>
              </a:rPr>
              <a:t>Российской </a:t>
            </a:r>
            <a:r>
              <a:rPr lang="ru-RU" sz="2600" dirty="0">
                <a:solidFill>
                  <a:srgbClr val="0070C0"/>
                </a:solidFill>
              </a:rPr>
              <a:t>Федерации </a:t>
            </a:r>
            <a:r>
              <a:rPr lang="ru-RU" sz="2600" dirty="0" smtClean="0">
                <a:solidFill>
                  <a:srgbClr val="0070C0"/>
                </a:solidFill>
              </a:rPr>
              <a:t>присваивается</a:t>
            </a:r>
            <a:r>
              <a:rPr lang="ru-RU" sz="2600" dirty="0">
                <a:solidFill>
                  <a:srgbClr val="0070C0"/>
                </a:solidFill>
              </a:rPr>
              <a:t> </a:t>
            </a:r>
            <a:r>
              <a:rPr lang="ru-RU" sz="2600" dirty="0" smtClean="0">
                <a:solidFill>
                  <a:srgbClr val="0070C0"/>
                </a:solidFill>
              </a:rPr>
              <a:t>Президентом </a:t>
            </a:r>
            <a:r>
              <a:rPr lang="ru-RU" sz="2600" dirty="0">
                <a:solidFill>
                  <a:srgbClr val="0070C0"/>
                </a:solidFill>
              </a:rPr>
              <a:t>Российской </a:t>
            </a:r>
            <a:r>
              <a:rPr lang="ru-RU" sz="2600" dirty="0" smtClean="0">
                <a:solidFill>
                  <a:srgbClr val="0070C0"/>
                </a:solidFill>
              </a:rPr>
              <a:t>Федерации</a:t>
            </a:r>
            <a:r>
              <a:rPr lang="ru-RU" sz="2600" dirty="0">
                <a:solidFill>
                  <a:srgbClr val="0070C0"/>
                </a:solidFill>
              </a:rPr>
              <a:t> </a:t>
            </a:r>
            <a:r>
              <a:rPr lang="ru-RU" sz="2600" dirty="0" smtClean="0">
                <a:solidFill>
                  <a:srgbClr val="0070C0"/>
                </a:solidFill>
              </a:rPr>
              <a:t>единожды.</a:t>
            </a:r>
            <a:r>
              <a:rPr lang="ru-RU" sz="2600" dirty="0" smtClean="0"/>
              <a:t> </a:t>
            </a:r>
          </a:p>
          <a:p>
            <a:pPr marL="0" indent="0" algn="just"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51920" y="2348880"/>
            <a:ext cx="1728192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4407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276872"/>
            <a:ext cx="1872208" cy="100811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/>
              <a:t>Борин Сергей Николаевич</a:t>
            </a:r>
          </a:p>
          <a:p>
            <a:pPr algn="ctr">
              <a:buNone/>
            </a:pPr>
            <a:r>
              <a:rPr lang="ru-RU" sz="1800" b="1" dirty="0" smtClean="0"/>
              <a:t>1973-1993</a:t>
            </a:r>
          </a:p>
        </p:txBody>
      </p:sp>
      <p:pic>
        <p:nvPicPr>
          <p:cNvPr id="1026" name="Picture 2" descr="https://iz-article.ru/images1/borins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1656184" cy="2160240"/>
          </a:xfrm>
          <a:prstGeom prst="rect">
            <a:avLst/>
          </a:prstGeom>
          <a:noFill/>
        </p:spPr>
      </p:pic>
      <p:pic>
        <p:nvPicPr>
          <p:cNvPr id="7" name="Picture 2" descr="https://iz-article.ru/images1/zakirovi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404664"/>
            <a:ext cx="1656185" cy="216024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267744" y="2492896"/>
            <a:ext cx="18722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/>
              <a:t>Закиров</a:t>
            </a:r>
            <a:r>
              <a:rPr lang="ru-RU" b="1" dirty="0" smtClean="0"/>
              <a:t> </a:t>
            </a:r>
            <a:r>
              <a:rPr lang="ru-RU" b="1" dirty="0" err="1" smtClean="0"/>
              <a:t>Ильфат</a:t>
            </a:r>
            <a:r>
              <a:rPr lang="ru-RU" b="1" dirty="0" smtClean="0"/>
              <a:t> </a:t>
            </a:r>
            <a:r>
              <a:rPr lang="ru-RU" b="1" dirty="0" err="1" smtClean="0"/>
              <a:t>Индулисович</a:t>
            </a:r>
            <a:r>
              <a:rPr lang="ru-RU" b="1" dirty="0" smtClean="0"/>
              <a:t> </a:t>
            </a:r>
          </a:p>
          <a:p>
            <a:pPr algn="ctr"/>
            <a:r>
              <a:rPr lang="ru-RU" b="1" dirty="0" smtClean="0"/>
              <a:t>1970-2000</a:t>
            </a:r>
            <a:endParaRPr lang="ru-RU" dirty="0"/>
          </a:p>
        </p:txBody>
      </p:sp>
      <p:pic>
        <p:nvPicPr>
          <p:cNvPr id="10" name="Picture 2" descr="https://iz-article.ru/images1/ushakova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04664"/>
            <a:ext cx="1656185" cy="2160241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572000" y="2492896"/>
            <a:ext cx="19442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Ушаков Антон Борисович </a:t>
            </a:r>
          </a:p>
          <a:p>
            <a:pPr algn="ctr"/>
            <a:r>
              <a:rPr lang="ru-RU" b="1" dirty="0" smtClean="0"/>
              <a:t>1972-1995</a:t>
            </a:r>
            <a:endParaRPr lang="ru-RU" b="1" dirty="0"/>
          </a:p>
        </p:txBody>
      </p:sp>
      <p:pic>
        <p:nvPicPr>
          <p:cNvPr id="12" name="Picture 2" descr="https://iz-article.ru/images1/churkinm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6296" y="116632"/>
            <a:ext cx="1771278" cy="216024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6660232" y="2204864"/>
            <a:ext cx="23042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Чуркин Михаил </a:t>
            </a:r>
            <a:r>
              <a:rPr lang="ru-RU" b="1" dirty="0" err="1" smtClean="0"/>
              <a:t>Ксенофонтович</a:t>
            </a:r>
            <a:r>
              <a:rPr lang="ru-RU" b="1" dirty="0" smtClean="0"/>
              <a:t> </a:t>
            </a:r>
          </a:p>
          <a:p>
            <a:pPr algn="ctr"/>
            <a:r>
              <a:rPr lang="ru-RU" b="1" dirty="0" smtClean="0"/>
              <a:t>1972-2000</a:t>
            </a:r>
            <a:endParaRPr lang="ru-RU" b="1" dirty="0"/>
          </a:p>
        </p:txBody>
      </p:sp>
      <p:pic>
        <p:nvPicPr>
          <p:cNvPr id="14" name="Picture 2" descr="Чухванцев Валерий Николаевич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3356992"/>
            <a:ext cx="1800200" cy="2520280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899592" y="5661249"/>
            <a:ext cx="23042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b="1" dirty="0" err="1" smtClean="0">
                <a:latin typeface="Calibri" pitchFamily="34" charset="0"/>
                <a:cs typeface="Calibri" pitchFamily="34" charset="0"/>
              </a:rPr>
              <a:t>Чухванцев</a:t>
            </a:r>
            <a:r>
              <a:rPr lang="ru-RU" b="1" dirty="0" smtClean="0">
                <a:latin typeface="Calibri" pitchFamily="34" charset="0"/>
                <a:cs typeface="Calibri" pitchFamily="34" charset="0"/>
              </a:rPr>
              <a:t> Валерий Николаевич</a:t>
            </a:r>
          </a:p>
          <a:p>
            <a:r>
              <a:rPr lang="ru-RU" b="1" smtClean="0">
                <a:latin typeface="Calibri" pitchFamily="34" charset="0"/>
                <a:cs typeface="Calibri" pitchFamily="34" charset="0"/>
              </a:rPr>
              <a:t>            1961</a:t>
            </a:r>
            <a:endParaRPr lang="ru-RU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8" name="Picture 2" descr="https://iz-article.ru/images1/kurug1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24128" y="3356992"/>
            <a:ext cx="2016224" cy="2952328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4572000" y="6237312"/>
            <a:ext cx="4176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/>
              <a:t>Курягин</a:t>
            </a:r>
            <a:r>
              <a:rPr lang="ru-RU" b="1" dirty="0" smtClean="0"/>
              <a:t> </a:t>
            </a:r>
          </a:p>
          <a:p>
            <a:pPr algn="ctr"/>
            <a:r>
              <a:rPr lang="ru-RU" b="1" dirty="0" smtClean="0"/>
              <a:t>Юрий Герасимович</a:t>
            </a:r>
            <a:r>
              <a:rPr lang="ru-RU" dirty="0" smtClean="0"/>
              <a:t> </a:t>
            </a:r>
            <a:r>
              <a:rPr lang="ru-RU" b="1" dirty="0" smtClean="0"/>
              <a:t>1977-1999</a:t>
            </a:r>
            <a:endParaRPr lang="ru-RU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763688" y="0"/>
            <a:ext cx="540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Герои Российской Федерации Удмуртии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pravoedelo.ru/sites/default/files/ct_news/r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51520" y="548680"/>
            <a:ext cx="8712968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Героями не рождаются, героями становятся в час испытаний.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3284984"/>
            <a:ext cx="69847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 </a:t>
            </a: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подвигах - стихи слагают.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 славе – песни создают.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“Герои никогда не умирают,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Герои в нашей памяти живут!”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548680"/>
            <a:ext cx="81369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Font typeface="Wingdings" pitchFamily="2" charset="2"/>
              <a:buChar char="q"/>
            </a:pPr>
            <a:r>
              <a:rPr lang="ru-RU" sz="2000" dirty="0" smtClean="0"/>
              <a:t>В 1769 году Екатерина Вторая учредила военный орден Святого Георгия, ставший высшей боевой наградой империи. Орден имел четыре степени, любая из которых давала права потомственного дворянина. </a:t>
            </a:r>
          </a:p>
          <a:p>
            <a:pPr lvl="0" algn="just">
              <a:buFont typeface="Wingdings" pitchFamily="2" charset="2"/>
              <a:buChar char="q"/>
            </a:pPr>
            <a:r>
              <a:rPr lang="ru-RU" sz="2000" dirty="0" smtClean="0"/>
              <a:t>С 1849 года имена его кавалеров заносились на мраморные доски в Георгиевском зале Кремля. За всю дореволюционную историю знаками ордена 1-й степени были отмечены 25 человек, 2-й степени - 125 человек, а 3-й степени - 650.</a:t>
            </a:r>
            <a:endParaRPr lang="ru-RU" sz="2000" dirty="0"/>
          </a:p>
        </p:txBody>
      </p:sp>
      <p:pic>
        <p:nvPicPr>
          <p:cNvPr id="6" name="Picture 2" descr="C:\Users\User\Desktop\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140968"/>
            <a:ext cx="8424936" cy="352839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9"/>
            <a:ext cx="835292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/>
          </a:p>
          <a:p>
            <a:pPr lvl="0" algn="just">
              <a:buFont typeface="Wingdings" pitchFamily="2" charset="2"/>
              <a:buChar char="q"/>
            </a:pPr>
            <a:r>
              <a:rPr lang="ru-RU" sz="2400" dirty="0" smtClean="0"/>
              <a:t>В 1917 году все ордена царской России были отменены, праздник забылся. Появились новые награды, которыми награждались герои советской истории.</a:t>
            </a:r>
          </a:p>
          <a:p>
            <a:pPr lvl="0" algn="just">
              <a:buFont typeface="Wingdings" pitchFamily="2" charset="2"/>
              <a:buChar char="q"/>
            </a:pPr>
            <a:r>
              <a:rPr lang="ru-RU" sz="2400" dirty="0" smtClean="0"/>
              <a:t>В Советском Союзе в апреле 1934 года было учреждено Звание Героя Советского Союза. И первыми Героями были семь летчиков, спасших со льдины в Чукотском море экипаж ледокола "Челюскин". </a:t>
            </a:r>
          </a:p>
        </p:txBody>
      </p:sp>
      <p:pic>
        <p:nvPicPr>
          <p:cNvPr id="7170" name="Picture 2" descr="http://www.stihi.ru/pics/2014/10/28/25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56992"/>
            <a:ext cx="7848872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88641"/>
            <a:ext cx="882047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Во время Великой Отечественной войны, в ноябре 1943 года, в нашей стране был утверждён новый орден –  </a:t>
            </a:r>
            <a:r>
              <a:rPr lang="ru-RU" sz="2800" dirty="0" err="1" smtClean="0"/>
              <a:t>орден</a:t>
            </a:r>
            <a:r>
              <a:rPr lang="ru-RU" sz="2800" dirty="0" smtClean="0"/>
              <a:t> Славы.</a:t>
            </a:r>
          </a:p>
          <a:p>
            <a:pPr lvl="0" algn="just">
              <a:buFont typeface="Wingdings" pitchFamily="2" charset="2"/>
              <a:buChar char="q"/>
            </a:pPr>
            <a:endParaRPr lang="ru-RU" sz="1200" dirty="0" smtClean="0"/>
          </a:p>
          <a:p>
            <a:endParaRPr lang="ru-RU" dirty="0"/>
          </a:p>
        </p:txBody>
      </p:sp>
      <p:pic>
        <p:nvPicPr>
          <p:cNvPr id="2050" name="Picture 2" descr="http://img-fotki.yandex.ru/get/6710/14576209.138/0_e199a_87107a7b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5" y="1844825"/>
            <a:ext cx="7120793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ttp://i.mycdn.me/i?r=AzEPZsRbOZEKgBhR0XGMT1RkjnrUCC8fBuA7hcVEPC1fwaaKTM5SRkZCeTgDn6uOy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700808"/>
            <a:ext cx="4320480" cy="4392488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427984" y="1706159"/>
            <a:ext cx="446449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/>
            <a:r>
              <a:rPr lang="ru-RU" sz="2800" b="1" dirty="0" smtClean="0"/>
              <a:t>9 апреля 1944 года награжден орденом Славы третьей степени.</a:t>
            </a:r>
            <a:endParaRPr lang="ru-RU" sz="2800" dirty="0" smtClean="0"/>
          </a:p>
          <a:p>
            <a:pPr lvl="0" algn="just"/>
            <a:r>
              <a:rPr lang="ru-RU" sz="2800" b="1" dirty="0" smtClean="0"/>
              <a:t>21 августа 1944 года награжден орденом Славы второй степени.</a:t>
            </a:r>
            <a:endParaRPr lang="ru-RU" sz="2800" dirty="0" smtClean="0"/>
          </a:p>
          <a:p>
            <a:pPr lvl="0" algn="just"/>
            <a:r>
              <a:rPr lang="ru-RU" sz="2800" b="1" dirty="0" smtClean="0"/>
              <a:t>24 марта 1945 года награжден орденом Славы первой степени.</a:t>
            </a:r>
            <a:endParaRPr lang="ru-RU" sz="2800" dirty="0" smtClean="0"/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04665"/>
            <a:ext cx="78488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33323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Иван Степанович </a:t>
            </a:r>
            <a:r>
              <a:rPr lang="ru-RU" sz="3200" b="1" dirty="0" err="1" smtClean="0">
                <a:solidFill>
                  <a:srgbClr val="333238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Глухов</a:t>
            </a:r>
            <a:endParaRPr lang="ru-RU" sz="3200" b="1" dirty="0" smtClean="0">
              <a:solidFill>
                <a:srgbClr val="333238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200" b="1" dirty="0" smtClean="0">
                <a:solidFill>
                  <a:srgbClr val="333238"/>
                </a:solidFill>
                <a:latin typeface="Calibri" pitchFamily="34" charset="0"/>
                <a:cs typeface="Times New Roman" pitchFamily="18" charset="0"/>
              </a:rPr>
              <a:t>1915-1987</a:t>
            </a:r>
            <a:r>
              <a:rPr lang="ru-RU" sz="3200" b="1" dirty="0" smtClean="0"/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C:\Users\User\Desktop\title.jpg"/>
          <p:cNvPicPr>
            <a:picLocks noChangeAspect="1" noChangeArrowheads="1"/>
          </p:cNvPicPr>
          <p:nvPr/>
        </p:nvPicPr>
        <p:blipFill>
          <a:blip r:embed="rId2" cstate="print"/>
          <a:srcRect r="7058"/>
          <a:stretch>
            <a:fillRect/>
          </a:stretch>
        </p:blipFill>
        <p:spPr bwMode="auto">
          <a:xfrm>
            <a:off x="179512" y="116632"/>
            <a:ext cx="8712968" cy="6624736"/>
          </a:xfrm>
          <a:prstGeom prst="rect">
            <a:avLst/>
          </a:prstGeom>
          <a:noFill/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267744" y="913147"/>
            <a:ext cx="6696744" cy="5944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13 наших земляков, удостоены высокого звания Героя Советского Союза в годы войны. И поэтому не случайно, 8 мая 2005 года по обе стороны от обелиска, была заложена Аллея Славы с 8 мраморными стелами на которые занесены имена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воткинцев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— Героев Советского Союза: Евгения Максимовича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Кунгурцева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Виктора Петровича Лаптева, Владимира Павловича Краева, Василия Михайловича Михайлова, Бориса Александровича Смирнова, Ивана Федоровича Степанова, Григория Федоровича Ожмегова, Нины Захаровны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Ульяненко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Михаила Григорьевича Селезнева, Виталия Андреевича Ульянова, Ивана Петровича Фонарева, Василия Григорьевича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Шамшурина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Аркадия Петровича Логинова.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C:\Users\Васян\Documents\ГЕРОИ СОВЕТСКОГО СООЮЗА\КУНШУРЦЕВ\A9qB67woyuQ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/>
          </a:blip>
          <a:srcRect/>
          <a:stretch>
            <a:fillRect/>
          </a:stretch>
        </p:blipFill>
        <p:spPr>
          <a:xfrm>
            <a:off x="323528" y="476672"/>
            <a:ext cx="3959225" cy="5803900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315" name="Прямоугольник 7"/>
          <p:cNvSpPr>
            <a:spLocks noChangeArrowheads="1"/>
          </p:cNvSpPr>
          <p:nvPr/>
        </p:nvSpPr>
        <p:spPr bwMode="auto">
          <a:xfrm>
            <a:off x="4572000" y="1125538"/>
            <a:ext cx="4103688" cy="535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b="1" dirty="0">
                <a:latin typeface="Cambria" pitchFamily="18" charset="0"/>
              </a:rPr>
              <a:t>Евгений Максимович </a:t>
            </a:r>
            <a:r>
              <a:rPr lang="ru-RU" altLang="ru-RU" b="1" dirty="0" err="1">
                <a:latin typeface="Cambria" pitchFamily="18" charset="0"/>
              </a:rPr>
              <a:t>Кунгурцев</a:t>
            </a:r>
            <a:r>
              <a:rPr lang="ru-RU" altLang="ru-RU" dirty="0">
                <a:latin typeface="Cambria" pitchFamily="18" charset="0"/>
              </a:rPr>
              <a:t>. Летчик. Дважды Герой Советского Союза.  (1921- 2000). </a:t>
            </a:r>
          </a:p>
          <a:p>
            <a:pPr algn="ctr" eaLnBrk="1" hangingPunct="1"/>
            <a:r>
              <a:rPr lang="ru-RU" altLang="ru-RU" dirty="0">
                <a:latin typeface="Cambria" pitchFamily="18" charset="0"/>
              </a:rPr>
              <a:t>Окончил </a:t>
            </a:r>
            <a:r>
              <a:rPr lang="ru-RU" altLang="ru-RU" dirty="0" err="1">
                <a:latin typeface="Cambria" pitchFamily="18" charset="0"/>
              </a:rPr>
              <a:t>Воткинский</a:t>
            </a:r>
            <a:r>
              <a:rPr lang="ru-RU" altLang="ru-RU" dirty="0">
                <a:latin typeface="Cambria" pitchFamily="18" charset="0"/>
              </a:rPr>
              <a:t> машиностроительный техникум. Боевое крещение принял на Ленинградском фронте в составе штурмового авиаполка.</a:t>
            </a:r>
          </a:p>
          <a:p>
            <a:pPr algn="ctr" eaLnBrk="1" hangingPunct="1"/>
            <a:r>
              <a:rPr lang="ru-RU" altLang="ru-RU" dirty="0">
                <a:latin typeface="Cambria" pitchFamily="18" charset="0"/>
              </a:rPr>
              <a:t> Совершил множество боевых вылетов. </a:t>
            </a:r>
          </a:p>
          <a:p>
            <a:pPr algn="ctr" eaLnBrk="1" hangingPunct="1"/>
            <a:r>
              <a:rPr lang="ru-RU" altLang="ru-RU" dirty="0">
                <a:latin typeface="Cambria" pitchFamily="18" charset="0"/>
              </a:rPr>
              <a:t>В одном из боев был сбит, но оставался невредим. </a:t>
            </a:r>
          </a:p>
          <a:p>
            <a:pPr algn="ctr" eaLnBrk="1" hangingPunct="1"/>
            <a:r>
              <a:rPr lang="ru-RU" altLang="ru-RU" dirty="0">
                <a:latin typeface="Cambria" pitchFamily="18" charset="0"/>
              </a:rPr>
              <a:t>Командир звена и эскадрильи 15-го гвардейского штурмового авиационного полка 227 авиационной дивизии, генерал-майор авиации. </a:t>
            </a:r>
          </a:p>
          <a:p>
            <a:pPr algn="ctr" eaLnBrk="1" hangingPunct="1"/>
            <a:r>
              <a:rPr lang="ru-RU" altLang="ru-RU" dirty="0">
                <a:latin typeface="Cambria" pitchFamily="18" charset="0"/>
              </a:rPr>
              <a:t>Участник парада Победы в Москве 24 июня 1945 г.</a:t>
            </a:r>
          </a:p>
        </p:txBody>
      </p:sp>
    </p:spTree>
  </p:cSld>
  <p:clrMapOvr>
    <a:masterClrMapping/>
  </p:clrMapOvr>
  <p:transition advClick="0" advTm="4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1184</TotalTime>
  <Words>1297</Words>
  <Application>Microsoft Office PowerPoint</Application>
  <PresentationFormat>Экран (4:3)</PresentationFormat>
  <Paragraphs>151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Все прочие</dc:creator>
  <cp:lastModifiedBy>User</cp:lastModifiedBy>
  <cp:revision>243</cp:revision>
  <dcterms:created xsi:type="dcterms:W3CDTF">2012-12-09T16:27:19Z</dcterms:created>
  <dcterms:modified xsi:type="dcterms:W3CDTF">2022-10-04T18:50:55Z</dcterms:modified>
</cp:coreProperties>
</file>