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84E4FFF-F235-443C-811D-873E105FAC23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DA2314C-A209-488F-B6D9-88684E582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hyperlink" Target="file:///C:\Users\uzer\Desktop\&#1042;&#1089;&#1077;&#1088;&#1086;&#1089;&#1089;&#1080;&#1081;&#1089;&#1082;&#1080;&#1081;%20&#1082;&#1086;&#1085;&#1082;&#1091;&#1088;&#1089;%20&#1076;&#1083;&#1103;%20&#1087;&#1077;&#1076;&#1072;&#1075;&#1086;&#1075;&#1086;&#1074;%20&#1060;&#1086;&#1085;&#1076;%2021%20&#1074;&#1077;&#1082;&#1072;\&#1056;&#1077;&#1096;&#1077;&#1085;&#1080;&#1077;%20&#1091;&#1088;&#1072;&#1074;&#1085;&#1077;&#1085;&#1080;&#1081;%20&#1089;%20&#1087;&#1086;&#1084;&#1086;&#1097;&#1100;&#1102;%20&#1082;&#1074;&#1072;&#1076;&#1088;&#1072;&#1090;&#1085;&#1099;&#1093;%20&#1091;&#1088;&#1072;&#1074;&#1085;&#1077;&#1085;&#1080;&#1081;.ppt" TargetMode="Externa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При каких  значениях параметра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 уравнение</a:t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х²+4х-6-р=0 имеет 2 корня. 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Решить 2 способами.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/>
              <a:t>Решение: </a:t>
            </a:r>
          </a:p>
          <a:p>
            <a:pPr>
              <a:buNone/>
            </a:pPr>
            <a:r>
              <a:rPr lang="ru-RU" sz="2800" dirty="0" smtClean="0"/>
              <a:t>    1 </a:t>
            </a:r>
            <a:r>
              <a:rPr lang="ru-RU" sz="2800" dirty="0"/>
              <a:t>способ    х²+4х-6-р=0     Д=в²-4ас 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</a:t>
            </a:r>
            <a:r>
              <a:rPr lang="ru-RU" sz="2800" dirty="0"/>
              <a:t>Д=16-4·1</a:t>
            </a:r>
            <a:r>
              <a:rPr lang="en-US" sz="2800" dirty="0"/>
              <a:t>·</a:t>
            </a:r>
            <a:r>
              <a:rPr lang="ru-RU" sz="2800" dirty="0"/>
              <a:t>(-6-</a:t>
            </a:r>
            <a:r>
              <a:rPr lang="en-US" sz="2800" dirty="0"/>
              <a:t>p</a:t>
            </a:r>
            <a:r>
              <a:rPr lang="ru-RU" sz="2800" dirty="0"/>
              <a:t>)=16+24+4</a:t>
            </a:r>
            <a:r>
              <a:rPr lang="en-US" sz="2800" dirty="0"/>
              <a:t>p</a:t>
            </a:r>
            <a:r>
              <a:rPr lang="ru-RU" sz="2800" dirty="0"/>
              <a:t>=40+4</a:t>
            </a:r>
            <a:r>
              <a:rPr lang="en-US" sz="2800" dirty="0"/>
              <a:t>p</a:t>
            </a:r>
            <a:r>
              <a:rPr lang="ru-RU" sz="2800" dirty="0"/>
              <a:t>&gt;0</a:t>
            </a:r>
          </a:p>
          <a:p>
            <a:pPr>
              <a:buNone/>
            </a:pPr>
            <a:r>
              <a:rPr lang="ru-RU" sz="2800" dirty="0" smtClean="0"/>
              <a:t>       </a:t>
            </a:r>
            <a:r>
              <a:rPr lang="en-US" sz="2800" dirty="0" smtClean="0"/>
              <a:t>p</a:t>
            </a:r>
            <a:r>
              <a:rPr lang="ru-RU" sz="2800" dirty="0"/>
              <a:t>&gt;-</a:t>
            </a:r>
            <a:r>
              <a:rPr lang="ru-RU" sz="2800" dirty="0" smtClean="0"/>
              <a:t>10</a:t>
            </a:r>
          </a:p>
          <a:p>
            <a:pPr>
              <a:buNone/>
            </a:pPr>
            <a:r>
              <a:rPr lang="ru-RU" sz="2800" dirty="0" smtClean="0"/>
              <a:t>Ответ : при  </a:t>
            </a:r>
            <a:r>
              <a:rPr lang="en-US" sz="2800" dirty="0" smtClean="0"/>
              <a:t>p</a:t>
            </a:r>
            <a:r>
              <a:rPr lang="ru-RU" sz="2800" dirty="0" smtClean="0"/>
              <a:t>&gt;-10  данное уравнение имеет 2 корня</a:t>
            </a:r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655620"/>
          </a:xfrm>
        </p:spPr>
        <p:txBody>
          <a:bodyPr/>
          <a:lstStyle/>
          <a:p>
            <a:r>
              <a:rPr lang="ru-RU" dirty="0" smtClean="0"/>
              <a:t>2 способ (графический)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1785926"/>
            <a:ext cx="3657600" cy="4462474"/>
          </a:xfrm>
        </p:spPr>
        <p:txBody>
          <a:bodyPr/>
          <a:lstStyle/>
          <a:p>
            <a:r>
              <a:rPr lang="ru-RU" sz="1600" dirty="0" smtClean="0"/>
              <a:t>Строим график левой части.</a:t>
            </a:r>
          </a:p>
          <a:p>
            <a:pPr>
              <a:buNone/>
            </a:pPr>
            <a:r>
              <a:rPr lang="ru-RU" sz="1600" u="sng" dirty="0" smtClean="0">
                <a:solidFill>
                  <a:srgbClr val="002060"/>
                </a:solidFill>
              </a:rPr>
              <a:t>     (парабола) </a:t>
            </a:r>
          </a:p>
          <a:p>
            <a:r>
              <a:rPr lang="ru-RU" sz="1600" dirty="0" smtClean="0"/>
              <a:t>Найдём  координаты вершины параболы: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>
            <p:ph sz="quarter" idx="4"/>
          </p:nvPr>
        </p:nvGraphicFramePr>
        <p:xfrm>
          <a:off x="857250" y="3357563"/>
          <a:ext cx="3228975" cy="1857375"/>
        </p:xfrm>
        <a:graphic>
          <a:graphicData uri="http://schemas.openxmlformats.org/presentationml/2006/ole">
            <p:oleObj spid="_x0000_s4102" name="Формула" r:id="rId3" imgW="1854000" imgH="1066680" progId="Equation.3">
              <p:embed/>
            </p:oleObj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571472" y="1000108"/>
            <a:ext cx="3657600" cy="658368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5100" dirty="0" smtClean="0"/>
              <a:t>х²+4х-6-р=0     х²+4х-6=р  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43504" y="1000108"/>
            <a:ext cx="3657600" cy="658368"/>
          </a:xfrm>
        </p:spPr>
        <p:txBody>
          <a:bodyPr/>
          <a:lstStyle/>
          <a:p>
            <a:r>
              <a:rPr lang="ru-RU" dirty="0" smtClean="0"/>
              <a:t>График правой части есть прямая.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5500702"/>
            <a:ext cx="2540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Дополнительные точки: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У(-3)</a:t>
            </a:r>
            <a:r>
              <a:rPr lang="ru-RU" dirty="0" err="1" smtClean="0"/>
              <a:t>=у</a:t>
            </a:r>
            <a:r>
              <a:rPr lang="ru-RU" dirty="0" smtClean="0"/>
              <a:t>(-1)=-9</a:t>
            </a:r>
          </a:p>
          <a:p>
            <a:r>
              <a:rPr lang="ru-RU" dirty="0" smtClean="0"/>
              <a:t>У(-4)</a:t>
            </a:r>
            <a:r>
              <a:rPr lang="ru-RU" dirty="0" err="1" smtClean="0"/>
              <a:t>=у</a:t>
            </a:r>
            <a:r>
              <a:rPr lang="ru-RU" dirty="0" smtClean="0"/>
              <a:t>(0)=-6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785902"/>
            <a:ext cx="442544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Управляющая кнопка: назад 10">
            <a:hlinkClick r:id="rId5" action="ppaction://hlinkpres?slideindex=10&amp;slidetitle=Слайд 10" highlightClick="1"/>
          </p:cNvPr>
          <p:cNvSpPr/>
          <p:nvPr/>
        </p:nvSpPr>
        <p:spPr>
          <a:xfrm>
            <a:off x="2571736" y="6143644"/>
            <a:ext cx="1214446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</TotalTime>
  <Words>88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Эркер</vt:lpstr>
      <vt:lpstr>Формула</vt:lpstr>
      <vt:lpstr>Домашнее задание</vt:lpstr>
      <vt:lpstr>При каких  значениях параметра  р уравнение   х²+4х-6-р=0 имеет 2 корня.  Решить 2 способами. </vt:lpstr>
      <vt:lpstr>2 способ (графический)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</dc:title>
  <dc:creator>USER</dc:creator>
  <cp:lastModifiedBy>uzer</cp:lastModifiedBy>
  <cp:revision>11</cp:revision>
  <dcterms:created xsi:type="dcterms:W3CDTF">2011-02-24T13:53:54Z</dcterms:created>
  <dcterms:modified xsi:type="dcterms:W3CDTF">2021-02-03T13:11:58Z</dcterms:modified>
</cp:coreProperties>
</file>