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57C8D-7E3A-424B-A39E-5190464400E2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4F6E0-3FF2-4013-ADE9-657368D0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969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57C8D-7E3A-424B-A39E-5190464400E2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4F6E0-3FF2-4013-ADE9-657368D0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684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57C8D-7E3A-424B-A39E-5190464400E2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4F6E0-3FF2-4013-ADE9-657368D0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081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57C8D-7E3A-424B-A39E-5190464400E2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4F6E0-3FF2-4013-ADE9-657368D0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800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57C8D-7E3A-424B-A39E-5190464400E2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4F6E0-3FF2-4013-ADE9-657368D0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57C8D-7E3A-424B-A39E-5190464400E2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4F6E0-3FF2-4013-ADE9-657368D0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7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57C8D-7E3A-424B-A39E-5190464400E2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4F6E0-3FF2-4013-ADE9-657368D0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240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57C8D-7E3A-424B-A39E-5190464400E2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4F6E0-3FF2-4013-ADE9-657368D0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049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57C8D-7E3A-424B-A39E-5190464400E2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4F6E0-3FF2-4013-ADE9-657368D0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36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57C8D-7E3A-424B-A39E-5190464400E2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4F6E0-3FF2-4013-ADE9-657368D0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890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57C8D-7E3A-424B-A39E-5190464400E2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4F6E0-3FF2-4013-ADE9-657368D0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917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0000"/>
                <a:lumOff val="40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89000">
              <a:schemeClr val="accent1">
                <a:lumMod val="45000"/>
                <a:lumOff val="55000"/>
              </a:schemeClr>
            </a:gs>
            <a:gs pos="99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57C8D-7E3A-424B-A39E-5190464400E2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4F6E0-3FF2-4013-ADE9-657368D01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102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0;&#1074;&#1077;&#1089;&#1090;/&#1090;&#1077;&#1089;&#1090;.exe" TargetMode="External"/><Relationship Id="rId2" Type="http://schemas.openxmlformats.org/officeDocument/2006/relationships/hyperlink" Target="&#1044;&#1083;&#1103;%20&#1082;&#1074;&#1077;&#1089;&#1090;&#1072;/&#1090;&#1077;&#1089;&#1090;.exe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&#1050;&#1074;&#1077;&#1089;&#1090;/&#1088;&#1077;&#1089;&#1091;&#1088;&#1089;&#1099;/&#1054;&#1092;&#1086;&#1088;&#1084;&#1083;&#1085;&#1077;&#1085;&#1080;&#1077;%20&#1087;&#1080;&#1089;&#1077;&#1084;.docx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1050;&#1074;&#1077;&#1089;&#1090;/&#1088;&#1077;&#1089;&#1091;&#1088;&#1089;&#1099;/&#1082;&#1086;&#1087;&#1080;&#1088;&#1072;&#1081;&#1090;&#1077;&#1088;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50;&#1074;&#1077;&#1089;&#1090;/&#1088;&#1077;&#1089;&#1091;&#1088;&#1089;&#1099;/&#1060;&#1086;&#1090;&#1086;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mailto:nat.antipowa2015@yandex.ru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Образовательный WEB-</a:t>
            </a:r>
            <a:r>
              <a:rPr lang="ru-RU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квест</a:t>
            </a: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/>
            </a:r>
            <a:b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</a:br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«Деловая переписка»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24651" y="4699318"/>
            <a:ext cx="4045131" cy="165576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информатики ГАПОУ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БТОТиС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Антипова Наталья Леонидовна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5300" y="383957"/>
            <a:ext cx="79213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 образовательное учреждение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Иркутской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«Байкальский техникум отраслевых технологий и сервиса»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64033" y="6355080"/>
            <a:ext cx="206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Байкальск, 2021 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031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19989" y="469703"/>
            <a:ext cx="69006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Критерии оценивания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33303" y="1677173"/>
            <a:ext cx="9065622" cy="820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Готовый продукт будут оцениваться по следующим критериям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00965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komiwiki.syktsu.ru/images/2/2a/%D0%9A%D0%9E%D0%9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14" y="2207623"/>
            <a:ext cx="7833365" cy="4410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335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38251" y="1698521"/>
            <a:ext cx="8765177" cy="3253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ваше настроение после прохождения веб-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квеста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Скажите, что вы изучили в ходе данной игры?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Понравилась ли вам подобная форма, проведения урока?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хотели? Чего достигли? Как этого достигли? Все ли вас устраивает? 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вы можете в дальнейшем применить знания и умения, полученные на данном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занятии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92475" y="958334"/>
            <a:ext cx="34151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Рефлексия</a:t>
            </a:r>
            <a:endParaRPr lang="ru-RU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84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7250" y="2013746"/>
            <a:ext cx="756976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Спасибо </a:t>
            </a:r>
          </a:p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за продуктивную работу</a:t>
            </a:r>
          </a:p>
        </p:txBody>
      </p:sp>
    </p:spTree>
    <p:extLst>
      <p:ext uri="{BB962C8B-B14F-4D97-AF65-F5344CB8AC3E}">
        <p14:creationId xmlns:p14="http://schemas.microsoft.com/office/powerpoint/2010/main" val="340326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6033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098375">
            <a:off x="2859228" y="2105022"/>
            <a:ext cx="9021636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en-US" sz="7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Web-</a:t>
            </a:r>
            <a:r>
              <a:rPr lang="ru-RU" sz="72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квест</a:t>
            </a:r>
            <a:r>
              <a:rPr lang="ru-RU" sz="7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7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«Деловая переписка»</a:t>
            </a:r>
          </a:p>
        </p:txBody>
      </p:sp>
    </p:spTree>
    <p:extLst>
      <p:ext uri="{BB962C8B-B14F-4D97-AF65-F5344CB8AC3E}">
        <p14:creationId xmlns:p14="http://schemas.microsoft.com/office/powerpoint/2010/main" val="279679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2190" y="2613723"/>
            <a:ext cx="1081143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начать прохождение вам необходимо разделиться на группы, распределить роли между собой: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Секретарь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оформляет письмо просьба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Редактор (копирайтер)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продумывает содержание буклета специальности «Документационное обеспечение управления и архивоведение»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Мегадизайнер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подбирает фото и создает рекламный буклет специальности «Документационное обеспечение управления и архивоведение»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Капитан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команды выполняет функцию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арт-директора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маленькой дизайн-студии, которая изготовляет заказчику, в данном случае мне, преподавателю макет электронного буклета для рекламы своей специальности.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Итак, в добрый путь!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080" y="336176"/>
            <a:ext cx="10993545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Уважаемые студенты!</a:t>
            </a:r>
          </a:p>
          <a:p>
            <a:pPr algn="ctr"/>
            <a:r>
              <a:rPr lang="ru-RU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Добро пожаловать в WEB-</a:t>
            </a:r>
            <a:r>
              <a:rPr lang="ru-RU" sz="44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квест</a:t>
            </a:r>
            <a:r>
              <a:rPr lang="ru-RU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«Деловая переписка»</a:t>
            </a:r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! 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952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34758" y="211073"/>
            <a:ext cx="2282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Задача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31966" y="1134403"/>
            <a:ext cx="10463348" cy="5517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Вам необходимо разбиться на группы (команды). Все участники команды должны выбрать себе Роль. Каждая роль предполагает выполнение определенных заданий, справиться с которыми вам помогут полезные Ссылки в Интернете. По завершении работы над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квестом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будет проведённая публичная презентация ваших работ, на которой будет оцениваться понимание задания, достоверность используемой информации, ее отношение к заданной теме.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оценить свои знания по теме предлагается пройти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Тест.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Разбиваемся на группы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Переходим на вкладку Роли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Выбираем себе подходящую роль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Выполняем задания в соответствии с выбранной ролью.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file"/>
          </p:cNvPr>
          <p:cNvSpPr/>
          <p:nvPr/>
        </p:nvSpPr>
        <p:spPr>
          <a:xfrm>
            <a:off x="10202091" y="3893363"/>
            <a:ext cx="1188720" cy="691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3" action="ppaction://hlinkfile"/>
              </a:rPr>
              <a:t>Ссылка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943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50484" y="681335"/>
            <a:ext cx="1655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Роли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7753" y="1774150"/>
            <a:ext cx="3213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2" action="ppaction://hlinksldjump"/>
              </a:rPr>
              <a:t>Секретарь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7753" y="2825042"/>
            <a:ext cx="69256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3" action="ppaction://hlinksldjump"/>
              </a:rPr>
              <a:t>Редактор</a:t>
            </a: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(копирайтер)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07753" y="5081116"/>
            <a:ext cx="42084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4" action="ppaction://hlinksldjump"/>
              </a:rPr>
              <a:t>Арт-директор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07753" y="3874934"/>
            <a:ext cx="45296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5" action="ppaction://hlinksldjump"/>
              </a:rPr>
              <a:t>Мегадизайнер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178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1338" y="1928913"/>
            <a:ext cx="10776857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данной роли вам потребуется оформить деловое письмо просьбу от заказчика в программе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MS Word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зависимости от расположения реквизитов оформить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продольном и угловом варианте</a:t>
            </a:r>
          </a:p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ГОСТ Р 7.0.97-2016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05047" y="553477"/>
            <a:ext cx="3286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Секретарь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Стрелка вправо 4">
            <a:hlinkClick r:id="rId2" action="ppaction://hlinkfile"/>
          </p:cNvPr>
          <p:cNvSpPr/>
          <p:nvPr/>
        </p:nvSpPr>
        <p:spPr>
          <a:xfrm>
            <a:off x="9993086" y="5551714"/>
            <a:ext cx="1397726" cy="8490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Ресурсы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550" y="3547449"/>
            <a:ext cx="4703087" cy="313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67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9753" y="618395"/>
            <a:ext cx="7110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Редактор (копирайтер)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80160" y="2048867"/>
            <a:ext cx="10217337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данной роли вам потребуется выполнить следующие задание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помощью сети Интернет продумать текстовое содержание будущего буклета.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file"/>
          </p:cNvPr>
          <p:cNvSpPr/>
          <p:nvPr/>
        </p:nvSpPr>
        <p:spPr>
          <a:xfrm>
            <a:off x="10029905" y="5264332"/>
            <a:ext cx="1334781" cy="9274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Ресурсы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260" y="3418158"/>
            <a:ext cx="4593777" cy="306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7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1480" y="422143"/>
            <a:ext cx="46283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Мегадизайнер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4584" y="1345473"/>
            <a:ext cx="6679472" cy="5132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6000"/>
              </a:lnSpc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данной роли вам потребуется выполнить следующие задание: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Подобрать фото в сети для каталога (брошюры, буклета) в соответствии с заданием от арт- директора.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Записать адрес интернет – источника каждого фото, сформировать список в документе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MS Word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Сделать 3 черновых набросков в программе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MS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Publisher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Сохранить в папке и отправить арт-директору на электронную почту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утверждение от арт-директора.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10398034" y="5826034"/>
            <a:ext cx="1319349" cy="8493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2" action="ppaction://hlinkfile"/>
              </a:rPr>
              <a:t>Ресурсы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056" y="1900902"/>
            <a:ext cx="4541521" cy="360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5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69753" y="354763"/>
            <a:ext cx="4314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Арт-директор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0011" y="1375214"/>
            <a:ext cx="10437223" cy="2961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данной роли вам потребуется выполнить следующие задание: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Раздает задания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Помогает в выполнении заданий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Разрабатывает шаблон буклета для редактора и дизайнера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Формирует готовый проект и пересылает заказчику на электронную почту (</a:t>
            </a:r>
            <a:r>
              <a:rPr lang="en-US" sz="2400" u="sng" dirty="0" err="1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nat</a:t>
            </a:r>
            <a:r>
              <a:rPr lang="ru-RU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400" u="sng" dirty="0" err="1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antipowa</a:t>
            </a:r>
            <a:r>
              <a:rPr lang="ru-RU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2015@</a:t>
            </a:r>
            <a:r>
              <a:rPr lang="en-US" sz="2400" u="sng" dirty="0" err="1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yandex</a:t>
            </a:r>
            <a:r>
              <a:rPr lang="ru-RU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400" u="sng" dirty="0" err="1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ru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468" y="3734322"/>
            <a:ext cx="5634446" cy="292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78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445</Words>
  <Application>Microsoft Office PowerPoint</Application>
  <PresentationFormat>Широкоэкранный</PresentationFormat>
  <Paragraphs>68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Symbol</vt:lpstr>
      <vt:lpstr>Times New Roman</vt:lpstr>
      <vt:lpstr>Тема Office</vt:lpstr>
      <vt:lpstr>Образовательный WEB-квест  «Деловая переписка»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Natali</dc:creator>
  <cp:lastModifiedBy>Natali</cp:lastModifiedBy>
  <cp:revision>21</cp:revision>
  <dcterms:created xsi:type="dcterms:W3CDTF">2021-03-16T14:30:33Z</dcterms:created>
  <dcterms:modified xsi:type="dcterms:W3CDTF">2021-09-08T17:36:21Z</dcterms:modified>
</cp:coreProperties>
</file>