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70" r:id="rId3"/>
    <p:sldId id="257" r:id="rId4"/>
    <p:sldId id="267" r:id="rId5"/>
    <p:sldId id="263" r:id="rId6"/>
    <p:sldId id="276" r:id="rId7"/>
    <p:sldId id="275" r:id="rId8"/>
    <p:sldId id="274" r:id="rId9"/>
    <p:sldId id="272" r:id="rId10"/>
    <p:sldId id="27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lipartsuggest.com/images/1/share-grass-border-page-clipart-with-you-friends-hgeggT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357166"/>
            <a:ext cx="80724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–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«Колосок»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Новосибирский район,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р.п.Краснообск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7290" y="3000372"/>
            <a:ext cx="7000924" cy="1143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000372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Знаменитые люди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Краснообска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4714884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Корчикова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Н. В.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высшей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lipartsuggest.com/images/1/share-grass-border-page-clipart-with-you-friends-hgeggT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1506" name="AutoShape 2" descr="https://cf.ppt-online.org/files/slide/s/SUpvrd0BF2wnkXxa9D6MEYImhV4QbN1gCAZzWy/slide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928670"/>
            <a:ext cx="4286280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sorashn.ru/uploads/pics/16__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8358245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lipartsuggest.com/images/1/share-grass-border-page-clipart-with-you-friends-hgeggT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1506" name="AutoShape 2" descr="https://cf.ppt-online.org/files/slide/s/SUpvrd0BF2wnkXxa9D6MEYImhV4QbN1gCAZzWy/slide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://genosin.narod.ru/iisin_photogal/slides/Bus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85728"/>
            <a:ext cx="3429024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://komanda-k.ru/sites/default/files/img19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363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lipartsuggest.com/images/1/share-grass-border-page-clipart-with-you-friends-hgeggT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14340" name="Picture 4" descr="http://900igr.net/up/datas/184637/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8786842" cy="659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lipartsuggest.com/images/1/share-grass-border-page-clipart-with-you-friends-hgeggT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6" name="AutoShape 2" descr="https://cdn2.arhivurokov.ru/multiurok/html/2017/09/30/s_59cf150f2cd6c/img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images.vector-images.com/54/novosibirsk_rayon_fl_n793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://www.sovsibir.ru/upload/media/preview/media_preview37680_710x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14356"/>
            <a:ext cx="2794708" cy="3357586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57224" y="4286256"/>
            <a:ext cx="3000396" cy="85725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Герб Новосибирского района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AutoShape 8" descr="https://img2.voenpro.ru/images/flag-novosibirskogo-rajona-novosibirskoj-oblasti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3" name="Picture 9" descr="C:\Users\Nina\Desktop\flag-novosibirskogo-rajona-novosibirskoj-oblasti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642918"/>
            <a:ext cx="4483310" cy="342902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500562" y="4286256"/>
            <a:ext cx="4286280" cy="928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Флаг Новосибирского района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7" name="AutoShape 13" descr="https://upload.wikimedia.org/wikipedia/commons/5/5c/Flag_of_Krasnoobsk_%28Novosibirsk_oblast%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9" name="AutoShape 15" descr="https://upload.wikimedia.org/wikipedia/commons/5/5c/Flag_of_Krasnoobsk_%28Novosibirsk_oblast%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lipartsuggest.com/images/1/share-grass-border-page-clipart-with-you-friends-hgeggT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1" name="Picture 1" descr="C:\Users\Nina\Desktop\Flag_of_Krasnoobsk_(Novosibirsk_oblast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857232"/>
            <a:ext cx="5214974" cy="3476650"/>
          </a:xfrm>
          <a:prstGeom prst="rect">
            <a:avLst/>
          </a:prstGeom>
          <a:noFill/>
        </p:spPr>
      </p:pic>
      <p:pic>
        <p:nvPicPr>
          <p:cNvPr id="5" name="Picture 2" descr="http://www.heraldicum.ru/russia/subjects/towns/images/krasnoo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2630217" cy="385765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85786" y="4429132"/>
            <a:ext cx="271464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Герб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Краснообска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4357694"/>
            <a:ext cx="392909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Флаг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Краснообска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lipartsuggest.com/images/1/share-grass-border-page-clipart-with-you-friends-hgeggT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AutoShape 2" descr="https://cf.ppt-online.org/files/slide/s/SUpvrd0BF2wnkXxa9D6MEYImhV4QbN1gCAZzWy/slide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http://genosin.narod.ru/iisin_photogal/slides/iis19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3643338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6248" y="357166"/>
            <a:ext cx="4357718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Синягин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Ираклий Иванович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профессор, академик Всесоюзной академии сельскохозяйственных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наук им.Ленина.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Академик И.И.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Синягин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крупный ученый в области агрохимии и почвоведения, им опубликовано более 400 научных работ, многие из которых переведены на иностранные языки.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участник Великой Отечественной войны, награжден многими орденами и медалями, в т.ч. и зарубежными.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lipartsuggest.com/images/1/share-grass-border-page-clipart-with-you-friends-hgeggT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0863" cy="707229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6" name="AutoShape 2" descr="https://cf.ppt-online.org/files/slide/s/SUpvrd0BF2wnkXxa9D6MEYImhV4QbN1gCAZzWy/slide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http://genosin.narod.ru/iisin_photogal/slides/Mem_Cover0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66"/>
            <a:ext cx="2387921" cy="3784607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genosin.narod.ru/iisin_photogal/slides/iis_colore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4857784" cy="2931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genosin.narod.ru/iisin_photogal/slides/sinjagin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429000"/>
            <a:ext cx="17859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928926" y="4429132"/>
            <a:ext cx="3429024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Медаль имени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И.И.Синягина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вручаемая за достижения в развитии сельскохозяйственной науки в Сибири.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lipartsuggest.com/images/1/share-grass-border-page-clipart-with-you-friends-hgeggT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06" name="AutoShape 2" descr="https://cf.ppt-online.org/files/slide/s/SUpvrd0BF2wnkXxa9D6MEYImhV4QbN1gCAZzWy/slide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://genosin.narod.ru/iisin_photogal/slides/ogone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2714643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500034" y="5572140"/>
            <a:ext cx="421484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И.И.Синягин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держит ключ от СО ВАСХНИЛ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://agrolib.spsl.nsc.ru/gp.files/sin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28604"/>
            <a:ext cx="3317916" cy="499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lipartsuggest.com/images/1/share-grass-border-page-clipart-with-you-friends-hgeggT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1506" name="AutoShape 2" descr="https://cf.ppt-online.org/files/slide/s/SUpvrd0BF2wnkXxa9D6MEYImhV4QbN1gCAZzWy/slide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://genosin.narod.ru/iisin_photogal/slides/faklya_7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35823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4857760"/>
            <a:ext cx="385765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 из журнала «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Faklya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Издание АПН на венгерском языке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magazinov.net/_files/1/0/10133368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57298"/>
            <a:ext cx="2071702" cy="2988032"/>
          </a:xfrm>
          <a:prstGeom prst="rect">
            <a:avLst/>
          </a:prstGeom>
          <a:noFill/>
        </p:spPr>
      </p:pic>
      <p:pic>
        <p:nvPicPr>
          <p:cNvPr id="8" name="Рисунок 7" descr="C:\Users\Nina\Desktop\161834e1ceb1cd9dfdb6d4064f19d63f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428736"/>
            <a:ext cx="2071702" cy="294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114</Words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Nina</dc:creator>
  <cp:lastModifiedBy>Nina</cp:lastModifiedBy>
  <cp:revision>79</cp:revision>
  <dcterms:created xsi:type="dcterms:W3CDTF">2018-06-12T12:01:59Z</dcterms:created>
  <dcterms:modified xsi:type="dcterms:W3CDTF">2018-08-19T20:54:58Z</dcterms:modified>
</cp:coreProperties>
</file>