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1" r:id="rId14"/>
    <p:sldId id="270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7" r:id="rId33"/>
    <p:sldId id="298" r:id="rId34"/>
    <p:sldId id="291" r:id="rId35"/>
    <p:sldId id="293" r:id="rId36"/>
    <p:sldId id="296" r:id="rId37"/>
    <p:sldId id="295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294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74" autoAdjust="0"/>
    <p:restoredTop sz="94660"/>
  </p:normalViewPr>
  <p:slideViewPr>
    <p:cSldViewPr>
      <p:cViewPr varScale="1">
        <p:scale>
          <a:sx n="68" d="100"/>
          <a:sy n="6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4CC2F-CB22-4556-94EE-25FEA26E9B20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1BD7-E61D-4F6A-99CC-65968B970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5626-E6CC-421E-9964-492318CACA7A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7184-C6C9-4C38-AC57-EA746A70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85;&#1072;&#1082;&#1086;&#1084;&#1099;&#1081;%20&#1074;&#1072;&#1096;,%20&#1057;&#1077;&#1088;&#1075;&#1077;&#1081;%20&#1045;&#1089;&#1077;&#1085;&#1080;&#1085;\&#1073;&#1077;&#1083;&#1086;&#1081;%20&#1072;&#1082;&#1072;&#1094;&#1080;&#1080;%20-%20&#1084;&#1080;&#1085;&#1091;&#1089;.mp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79;&#1085;&#1072;&#1082;&#1086;&#1084;&#1099;&#1081;%20&#1074;&#1072;&#1096;,%20&#1057;&#1077;&#1088;&#1075;&#1077;&#1081;%20&#1045;&#1089;&#1077;&#1085;&#1080;&#1085;\&#1087;&#1086;&#1101;&#1090;&#1080;&#1095;&#1077;&#1089;&#1082;&#1072;&#1103;%20&#1076;&#1091;&#1101;&#1083;&#1100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85;&#1072;&#1082;&#1086;&#1084;&#1099;&#1081;%20&#1074;&#1072;&#1096;,%20&#1057;&#1077;&#1088;&#1075;&#1077;&#1081;%20&#1045;&#1089;&#1077;&#1085;&#1080;&#1085;\Bezrukov_-_Ne_zhaleyu_ni_zovu_ne_plachu_muzofon.tv.mp3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85;&#1072;&#1082;&#1086;&#1084;&#1099;&#1081;%20&#1074;&#1072;&#1096;,%20&#1057;&#1077;&#1088;&#1075;&#1077;&#1081;%20&#1045;&#1089;&#1077;&#1085;&#1080;&#1085;\Aleksandr_Novikov_-_Gori_zvezda_moya_ne_paday_na_stihi_S_A_Esenina__muzofon.tv.mp3" TargetMode="Externa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79;&#1085;&#1072;&#1082;&#1086;&#1084;&#1099;&#1081;%20&#1074;&#1072;&#1096;,%20&#1057;&#1077;&#1088;&#1075;&#1077;&#1081;%20&#1045;&#1089;&#1077;&#1085;&#1080;&#1085;\&#1045;&#1089;&#1077;&#1085;&#1080;&#1085;-%20&#1052;&#1085;&#1077;%20&#1086;&#1089;&#1090;&#1072;&#1083;&#1072;&#1089;&#1100;%20&#1086;&#1076;&#1085;&#1072;%20&#1079;&#1072;&#1073;&#1072;&#1074;&#1072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Литературно-музыкальная композиция</a:t>
            </a:r>
            <a:endParaRPr lang="ru-RU" dirty="0"/>
          </a:p>
        </p:txBody>
      </p:sp>
      <p:pic>
        <p:nvPicPr>
          <p:cNvPr id="4" name="Picture 2" descr="https://im2-tub-ua.yandex.net/i?id=eafa52857f0893c949c7b2c8b594872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9041915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freeppt4u.com/u/storage/ppt_14196/35bc-1401980699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8" descr="http://feb-web.ru/feb/esenin/pictures/el1-54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524250"/>
            <a:ext cx="4857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С.Есенин с земляками (во втором ряду справа). с.Константиново. 1909г</a:t>
            </a:r>
          </a:p>
        </p:txBody>
      </p:sp>
      <p:pic>
        <p:nvPicPr>
          <p:cNvPr id="4" name="Picture 2" descr="https://im0-tub-ua.yandex.net/i?id=864d872767d19f1fd707dd2e9b2f697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3883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m3-tub-ua.yandex.net/i?id=c77d39dbf422d7b622e666af5045771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illion-wallpapers.ru/wallpapers/4/14/11371712722448043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67725" cy="5976664"/>
          </a:xfrm>
          <a:prstGeom prst="rect">
            <a:avLst/>
          </a:prstGeom>
          <a:noFill/>
        </p:spPr>
      </p:pic>
      <p:pic>
        <p:nvPicPr>
          <p:cNvPr id="3" name="белой акации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2.bp.blogspot.com/-EXeV5ZzqWsE/V5kOLLS-l2I/AAAAAAAABQw/-9C7uGzfYgI_3nIL7j7AOBH_yLvWFbHlACEw/s1600/%25D0%259A%25D0%25BE%25D0%25BD%25D1%2581%25D1%2582%25D0%25B0%25D0%25BD%25D1%2582%25D0%25B8%25D0%25BD%25D0%25BE%25D0%25B2%25D0%25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22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ua.yandex.net/i?id=809e5b5f5e5ebea62a143226cfc453c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2-tub-ua.yandex.net/i?id=df5b56f46a4c724fbc73d91736bffed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s1.ppt4web.ru/images/12376/89563/64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3-tub-ua.yandex.net/i?id=8c02690d7f177cba51f218a6a51f2f0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3888432" cy="4347267"/>
          </a:xfrm>
          <a:prstGeom prst="rect">
            <a:avLst/>
          </a:prstGeom>
          <a:noFill/>
        </p:spPr>
      </p:pic>
      <p:pic>
        <p:nvPicPr>
          <p:cNvPr id="34820" name="Picture 4" descr="https://im3-tub-ua.yandex.net/i?id=280c5fb9750628399b0da29432b706dd&amp;n=33&amp;h=215&amp;w=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312" y="260648"/>
            <a:ext cx="3301649" cy="4464496"/>
          </a:xfrm>
          <a:prstGeom prst="rect">
            <a:avLst/>
          </a:prstGeom>
          <a:noFill/>
        </p:spPr>
      </p:pic>
      <p:pic>
        <p:nvPicPr>
          <p:cNvPr id="34822" name="Picture 6" descr="https://im0-tub-ua.yandex.net/i?id=e427ce7cc8f4f8cfb1b6305c85cc11e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14290"/>
            <a:ext cx="4914925" cy="3743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оэтическая дуэл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etryclub.com.ua/upload/poem_all/0051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hoyher.narod.ru/Portret/Dunkanajse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54286"/>
            <a:ext cx="5750816" cy="70122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unnel.ru/media/images/2016-10/post/98979/aysedoroy-dun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70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laycast.ru/uploads/2011/06/15/2583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s1.ppt4web.ru/images/95241/158828/640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Bezrukov_-_Ne_zhaleyu_ni_zovu_ne_plachu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laycast.ru/uploads/2013/04/16/51863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3-tub-ua.yandex.net/i?id=e6ab8e03ec98c8f6338ecf46a5b5f02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1-tub-ua.yandex.net/i?id=ce4dd72f02c8bf7b0522f1327753721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985108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slide.ru/images/16/22462/96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2-tub-ua.yandex.net/i?id=6644a370eb783418cffe07eae36fba4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fotki.yandex.ru/get/6601/121447594.182/0_96209_8d00789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walls.ru/pic/201311/2880x1800/zwalls.ru-37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30832"/>
            <a:ext cx="11982132" cy="74888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fs00.infourok.ru/images/doc/275/280910/img10.jpg"/>
          <p:cNvPicPr>
            <a:picLocks noChangeAspect="1" noChangeArrowheads="1"/>
          </p:cNvPicPr>
          <p:nvPr/>
        </p:nvPicPr>
        <p:blipFill>
          <a:blip r:embed="rId2" cstate="print"/>
          <a:srcRect l="17713" t="2100" r="22438" b="27950"/>
          <a:stretch>
            <a:fillRect/>
          </a:stretch>
        </p:blipFill>
        <p:spPr bwMode="auto">
          <a:xfrm>
            <a:off x="251520" y="188639"/>
            <a:ext cx="3672408" cy="3219143"/>
          </a:xfrm>
          <a:prstGeom prst="rect">
            <a:avLst/>
          </a:prstGeom>
          <a:noFill/>
        </p:spPr>
      </p:pic>
      <p:pic>
        <p:nvPicPr>
          <p:cNvPr id="48132" name="Picture 4" descr="https://im3-tub-ua.yandex.net/i?id=e18c9b4d63aa31364666517f19c9192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995936" cy="2996953"/>
          </a:xfrm>
          <a:prstGeom prst="rect">
            <a:avLst/>
          </a:prstGeom>
          <a:noFill/>
        </p:spPr>
      </p:pic>
      <p:pic>
        <p:nvPicPr>
          <p:cNvPr id="48134" name="Picture 6" descr="https://upload.wikimedia.org/wikipedia/commons/d/db/Sofia_Tolstaya%2C_1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447601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1-tub-ua.yandex.net/i?id=0f527af1b0383a8b12c20d666c7a6b7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Aleksandr_Novikov_-_Gori_zvezda_moya_ne_paday_na_stihi_S_A_Esenina_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ww.belpressa.ru/media/news_backbone_media/2015/12/28/2roditeli-es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90143"/>
            <a:ext cx="5091311" cy="694814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fs00.infourok.ru/images/doc/237/145864/3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ua.yandex.net/i?id=a8ff8aa60409b2101d7119a910cafdd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57336"/>
            <a:ext cx="5140927" cy="72153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wikireading.ru/img/400550_19__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558824"/>
            <a:ext cx="4463485" cy="74168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voxxter.com/common/img/exposition/23/Molch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6565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lyakhov.kz/library/iv/images/yesenin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551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55341418bc55394fbe0f-65d6d0e87ce8126fb80e16752287ad6c.ssl.cf1.rackcdn.com/17774418-3a71-11e5-b1ac-08606e697fd7/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ebelvitrina.ru/images/catalog/esenin/New-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204864"/>
            <a:ext cx="3466728" cy="1143000"/>
          </a:xfrm>
        </p:spPr>
        <p:txBody>
          <a:bodyPr>
            <a:normAutofit/>
          </a:bodyPr>
          <a:lstStyle/>
          <a:p>
            <a:r>
              <a:rPr lang="ru-RU" sz="2800" dirty="0"/>
              <a:t>3 октября 1895 </a:t>
            </a:r>
            <a:r>
              <a:rPr lang="ru-RU" sz="2800" dirty="0" smtClean="0"/>
              <a:t>г. – </a:t>
            </a:r>
            <a:br>
              <a:rPr lang="ru-RU" sz="2800" dirty="0" smtClean="0"/>
            </a:br>
            <a:r>
              <a:rPr lang="ru-RU" sz="2800" dirty="0" smtClean="0"/>
              <a:t>28 </a:t>
            </a:r>
            <a:r>
              <a:rPr lang="ru-RU" sz="2800" dirty="0"/>
              <a:t>декабря 1925 г</a:t>
            </a:r>
          </a:p>
        </p:txBody>
      </p:sp>
      <p:pic>
        <p:nvPicPr>
          <p:cNvPr id="17410" name="Picture 2" descr="https://im1-tub-ua.yandex.net/i?id=f5de4b79736d82085f7fd581fbdbe22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680"/>
            <a:ext cx="4731843" cy="6882680"/>
          </a:xfrm>
          <a:prstGeom prst="rect">
            <a:avLst/>
          </a:prstGeom>
          <a:noFill/>
        </p:spPr>
      </p:pic>
      <p:pic>
        <p:nvPicPr>
          <p:cNvPr id="17412" name="Picture 4" descr="Под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733256"/>
            <a:ext cx="3333750" cy="6286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vyazmanews.net/uploads/posts/2016-10/thumbs/1476673904_es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5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ama-nn.ru/files/ws/g/20140418/0000776130746e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956" y="0"/>
            <a:ext cx="92479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lightmuzic.ru/uploads/images/a/_/n/a_novikov_huligan_na_stihi_s_es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40960" cy="54237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0.bloknot-voronezh.ru/thumb/457x0xcut/upload/iblock/54d/pamyatnik_e1375710594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172" y="0"/>
            <a:ext cx="57191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s00.yaplakal.com/pics/pics_original/9/6/3/3913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07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slide.ru/images/11/17632/736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Есенин- Мне осталась одна заба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personalguide.ru/dir_images/photo_file_4518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978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cmm.ru/uploads/posts/old-news/126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0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ua.yandex.net/i?id=faa3b56122d95489cf95cef6e36d79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7" y="332656"/>
            <a:ext cx="9148877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2-tub-ua.yandex.net/i?id=89f573d40ab76445b0bda1bcd8802c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08920"/>
            <a:ext cx="440283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Александр Никитич </a:t>
            </a:r>
            <a:br>
              <a:rPr lang="ru-RU" sz="3600" dirty="0" smtClean="0"/>
            </a:br>
            <a:r>
              <a:rPr lang="ru-RU" sz="3600" dirty="0" smtClean="0"/>
              <a:t>и </a:t>
            </a:r>
            <a:br>
              <a:rPr lang="ru-RU" sz="3600" dirty="0" smtClean="0"/>
            </a:br>
            <a:r>
              <a:rPr lang="ru-RU" sz="3600" dirty="0" smtClean="0"/>
              <a:t>Татьяна Федоровна Есенины</a:t>
            </a:r>
            <a:endParaRPr lang="ru-RU" sz="3600" dirty="0"/>
          </a:p>
        </p:txBody>
      </p:sp>
      <p:pic>
        <p:nvPicPr>
          <p:cNvPr id="4" name="Picture 4" descr="http://900igr.net/up/datas/69488/003.jpg"/>
          <p:cNvPicPr>
            <a:picLocks noChangeAspect="1" noChangeArrowheads="1"/>
          </p:cNvPicPr>
          <p:nvPr/>
        </p:nvPicPr>
        <p:blipFill>
          <a:blip r:embed="rId2" cstate="print"/>
          <a:srcRect l="1974" t="7350" r="55113" b="12851"/>
          <a:stretch>
            <a:fillRect/>
          </a:stretch>
        </p:blipFill>
        <p:spPr bwMode="auto">
          <a:xfrm>
            <a:off x="179511" y="188640"/>
            <a:ext cx="4336973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</Words>
  <Application>Microsoft Office PowerPoint</Application>
  <PresentationFormat>Экран (4:3)</PresentationFormat>
  <Paragraphs>4</Paragraphs>
  <Slides>46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Литературно-музыкальная композиция</vt:lpstr>
      <vt:lpstr>Слайд 2</vt:lpstr>
      <vt:lpstr>Слайд 3</vt:lpstr>
      <vt:lpstr>3 октября 1895 г. –  28 декабря 1925 г</vt:lpstr>
      <vt:lpstr>Слайд 5</vt:lpstr>
      <vt:lpstr>Слайд 6</vt:lpstr>
      <vt:lpstr>Слайд 7</vt:lpstr>
      <vt:lpstr>Слайд 8</vt:lpstr>
      <vt:lpstr>Александр Никитич  и  Татьяна Федоровна Есенины</vt:lpstr>
      <vt:lpstr>Слайд 10</vt:lpstr>
      <vt:lpstr>С.Есенин с земляками (во втором ряду справа). с.Константиново. 1909г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Литературно-музыкальная композиция</dc:title>
  <dc:creator>Admin</dc:creator>
  <cp:lastModifiedBy>cool</cp:lastModifiedBy>
  <cp:revision>41</cp:revision>
  <dcterms:created xsi:type="dcterms:W3CDTF">2017-02-27T17:22:21Z</dcterms:created>
  <dcterms:modified xsi:type="dcterms:W3CDTF">2017-02-28T09:39:51Z</dcterms:modified>
</cp:coreProperties>
</file>