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2" r:id="rId5"/>
    <p:sldId id="265" r:id="rId6"/>
    <p:sldId id="270" r:id="rId7"/>
    <p:sldId id="263" r:id="rId8"/>
    <p:sldId id="258" r:id="rId9"/>
    <p:sldId id="259" r:id="rId10"/>
    <p:sldId id="262" r:id="rId11"/>
    <p:sldId id="260" r:id="rId12"/>
    <p:sldId id="271" r:id="rId13"/>
    <p:sldId id="266" r:id="rId14"/>
    <p:sldId id="269" r:id="rId15"/>
    <p:sldId id="267" r:id="rId16"/>
    <p:sldId id="274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B67D4E-464B-4EBF-9D18-BA383ADFA4D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9B300F-D73A-4137-9189-AFB1928CA3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Заповедники </a:t>
            </a:r>
            <a:br>
              <a:rPr lang="ru-RU" dirty="0" smtClean="0"/>
            </a:br>
            <a:r>
              <a:rPr lang="ru-RU" dirty="0" smtClean="0"/>
              <a:t>Хабаровского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Иванько Лиля </a:t>
            </a:r>
            <a:r>
              <a:rPr lang="ru-RU" dirty="0" err="1" smtClean="0"/>
              <a:t>Альбиновна</a:t>
            </a:r>
            <a:endParaRPr lang="ru-RU" dirty="0" smtClean="0"/>
          </a:p>
          <a:p>
            <a:r>
              <a:rPr lang="ru-RU" dirty="0" smtClean="0"/>
              <a:t>учитель биологии МБОУ СОШ п Джонка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4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1119"/>
            <a:ext cx="3822700" cy="28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733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2" y="1700808"/>
            <a:ext cx="2390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02748"/>
            <a:ext cx="2771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7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914650"/>
            <a:ext cx="1666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4650"/>
            <a:ext cx="6858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2" y="2637653"/>
            <a:ext cx="2047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Окружающие озеро равнины летом являются кормовыми угодьями для лося, косули и бурого медведя, мигрирующих сюда весной на откорм с хребта </a:t>
            </a:r>
            <a:r>
              <a:rPr lang="ru-RU" dirty="0" err="1" smtClean="0"/>
              <a:t>Джаки-Унахта-Якбыяна</a:t>
            </a:r>
            <a:r>
              <a:rPr lang="ru-RU" dirty="0" smtClean="0"/>
              <a:t> Обитают постоянно волк, лисица, кабан, енотовидная собака, колонок, барсук, выдра, ондатра, белка, заяц-беляк и американская норка. На территории заповедника отмечено 40 видов млекопитающих. </a:t>
            </a:r>
            <a:endParaRPr lang="ru-RU" dirty="0"/>
          </a:p>
        </p:txBody>
      </p:sp>
      <p:pic>
        <p:nvPicPr>
          <p:cNvPr id="3078" name="Picture 6" descr="Копия DSC_6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4159"/>
            <a:ext cx="3267100" cy="22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42" y="694552"/>
            <a:ext cx="2298941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5144"/>
            <a:ext cx="1895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2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2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«</a:t>
            </a:r>
            <a:r>
              <a:rPr lang="ru-RU" dirty="0" err="1" smtClean="0"/>
              <a:t>Ботчинский</a:t>
            </a:r>
            <a:r>
              <a:rPr lang="ru-RU" dirty="0" smtClean="0"/>
              <a:t>» - создан в 1994 г. в бассейне реки </a:t>
            </a:r>
            <a:r>
              <a:rPr lang="ru-RU" dirty="0" err="1" smtClean="0"/>
              <a:t>Ботчи</a:t>
            </a:r>
            <a:r>
              <a:rPr lang="ru-RU" dirty="0" smtClean="0"/>
              <a:t> с целью сохранения и изучения южно-охотского биологического разнообразия. Большая часть заповедника занята елово-пихтовой тайгой. В заповеднике обитает амурский тигр, встречаются редкие и реликтовые растения: венерины башмачки пятнистый и крупноцветковый, тис остроконечный, бадан тихоокеанский и др.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Ботчинский</a:t>
            </a:r>
            <a:r>
              <a:rPr lang="ru-RU" dirty="0" smtClean="0"/>
              <a:t> заповедник»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07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692696"/>
            <a:ext cx="76328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2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645024"/>
            <a:ext cx="29601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Джугджурский</a:t>
            </a:r>
            <a:r>
              <a:rPr lang="ru-RU" dirty="0" smtClean="0"/>
              <a:t> заповедник»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5934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«</a:t>
            </a:r>
            <a:r>
              <a:rPr lang="ru-RU" dirty="0" err="1" smtClean="0"/>
              <a:t>Джугджурский</a:t>
            </a:r>
            <a:r>
              <a:rPr lang="ru-RU" dirty="0" smtClean="0"/>
              <a:t>»- создан в 1990 году на хребте </a:t>
            </a:r>
            <a:r>
              <a:rPr lang="ru-RU" dirty="0" err="1" smtClean="0"/>
              <a:t>Джугджур</a:t>
            </a:r>
            <a:r>
              <a:rPr lang="ru-RU" dirty="0" smtClean="0"/>
              <a:t> с целью сохранения и изучения горно- таежных лесов и </a:t>
            </a:r>
            <a:r>
              <a:rPr lang="ru-RU" dirty="0" err="1" smtClean="0"/>
              <a:t>лиственничников</a:t>
            </a:r>
            <a:r>
              <a:rPr lang="ru-RU" dirty="0" smtClean="0"/>
              <a:t> Охотской провинции. Из животных преобладают горно-таёжные виды: росомаха, бурый медведь, кедровка, каменный глухарь. Более 10 видов птиц заповедника относятся к «</a:t>
            </a:r>
            <a:r>
              <a:rPr lang="ru-RU" dirty="0" err="1" smtClean="0"/>
              <a:t>краснокнижным</a:t>
            </a:r>
            <a:r>
              <a:rPr lang="ru-RU" dirty="0" smtClean="0"/>
              <a:t>»: скопа, беркут, сокол-сапсан, </a:t>
            </a:r>
            <a:r>
              <a:rPr lang="ru-RU" dirty="0" err="1" smtClean="0"/>
              <a:t>белоплечий</a:t>
            </a:r>
            <a:r>
              <a:rPr lang="ru-RU" dirty="0" smtClean="0"/>
              <a:t> и белохвостый орланы, дикуша, рыбный филин, кречет.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" y="4509120"/>
            <a:ext cx="2290401" cy="19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74" y="4077072"/>
            <a:ext cx="2448272" cy="2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0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72728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60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Национальный парк «</a:t>
            </a:r>
            <a:r>
              <a:rPr lang="ru-RU" dirty="0" err="1" smtClean="0"/>
              <a:t>Анюйский</a:t>
            </a:r>
            <a:r>
              <a:rPr lang="ru-RU" dirty="0" smtClean="0"/>
              <a:t>» - создан в 2007 году на землях лесного и водного фонда Нанайского района. Находится в ведении </a:t>
            </a:r>
            <a:r>
              <a:rPr lang="ru-RU" dirty="0" err="1" smtClean="0"/>
              <a:t>Росприроднадзора</a:t>
            </a:r>
            <a:r>
              <a:rPr lang="ru-RU" dirty="0" smtClean="0"/>
              <a:t>. Парк находится в Нанайском районе Хабаровского края в кедрово-широколиственных лесах на западном склоне Центрального Сихотэ-Алиня, в </a:t>
            </a:r>
            <a:r>
              <a:rPr lang="ru-RU" dirty="0" err="1" smtClean="0"/>
              <a:t>юго</a:t>
            </a:r>
            <a:r>
              <a:rPr lang="ru-RU" dirty="0" smtClean="0"/>
              <a:t> - восточной части Нанайского муниципального района Хабаровского края.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ациональный парк «</a:t>
            </a:r>
            <a:r>
              <a:rPr lang="ru-RU" dirty="0" err="1" smtClean="0"/>
              <a:t>Анюйский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67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492388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2348880"/>
            <a:ext cx="5429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21679"/>
            <a:ext cx="3960440" cy="242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6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8083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Большехехцирский</a:t>
            </a:r>
            <a:r>
              <a:rPr lang="ru-RU" dirty="0" smtClean="0"/>
              <a:t> заповедник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483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Большехехцирский</a:t>
            </a:r>
            <a:r>
              <a:rPr lang="ru-RU" dirty="0" smtClean="0"/>
              <a:t> заповедник</a:t>
            </a:r>
          </a:p>
          <a:p>
            <a:r>
              <a:rPr lang="ru-RU" dirty="0" err="1" smtClean="0"/>
              <a:t>Большехехцирский</a:t>
            </a:r>
            <a:r>
              <a:rPr lang="ru-RU" dirty="0" smtClean="0"/>
              <a:t> заповедник основан 3 октября 1963 года и расположен в пределах хребта Большой </a:t>
            </a:r>
            <a:r>
              <a:rPr lang="ru-RU" dirty="0" err="1" smtClean="0"/>
              <a:t>Хехцир</a:t>
            </a:r>
            <a:r>
              <a:rPr lang="ru-RU" dirty="0" smtClean="0"/>
              <a:t>, в 20 км от Хабаровска. Площадь заповедника - 45 439 га, а площадь охранной зоны – 12000 га. Большая часть (90%) заповедника покрыта лесами. 	</a:t>
            </a:r>
          </a:p>
          <a:p>
            <a:r>
              <a:rPr lang="ru-RU" dirty="0" smtClean="0"/>
              <a:t>В заповеднике произрастают и обитают «</a:t>
            </a:r>
            <a:r>
              <a:rPr lang="ru-RU" dirty="0" err="1" smtClean="0"/>
              <a:t>краснокнижные</a:t>
            </a:r>
            <a:r>
              <a:rPr lang="ru-RU" dirty="0" smtClean="0"/>
              <a:t>» растения и животные: махаон </a:t>
            </a:r>
            <a:r>
              <a:rPr lang="ru-RU" dirty="0" err="1" smtClean="0"/>
              <a:t>Маака</a:t>
            </a:r>
            <a:r>
              <a:rPr lang="ru-RU" dirty="0" smtClean="0"/>
              <a:t>, </a:t>
            </a:r>
            <a:r>
              <a:rPr lang="ru-RU" dirty="0" err="1" smtClean="0"/>
              <a:t>бородатка</a:t>
            </a:r>
            <a:r>
              <a:rPr lang="ru-RU" dirty="0" smtClean="0"/>
              <a:t> японская, </a:t>
            </a:r>
            <a:r>
              <a:rPr lang="ru-RU" dirty="0" err="1" smtClean="0"/>
              <a:t>бразения</a:t>
            </a:r>
            <a:r>
              <a:rPr lang="ru-RU" dirty="0" smtClean="0"/>
              <a:t> </a:t>
            </a:r>
            <a:r>
              <a:rPr lang="ru-RU" dirty="0" err="1" smtClean="0"/>
              <a:t>Шребера</a:t>
            </a:r>
            <a:r>
              <a:rPr lang="ru-RU" dirty="0" smtClean="0"/>
              <a:t>, башмачок настоящий, амурский тигр скопа, дальневосточная черепаха. В заповеднике представлены почти все экосистемы Среднего Приамурья.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34563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7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795637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8" y="1625787"/>
            <a:ext cx="810039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13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«</a:t>
            </a:r>
            <a:r>
              <a:rPr lang="ru-RU" dirty="0" err="1" smtClean="0"/>
              <a:t>Буреинский</a:t>
            </a:r>
            <a:r>
              <a:rPr lang="ru-RU" dirty="0" smtClean="0"/>
              <a:t>»- создан в 1987 г. в отрогах </a:t>
            </a:r>
            <a:r>
              <a:rPr lang="ru-RU" dirty="0" err="1" smtClean="0"/>
              <a:t>Буреинского</a:t>
            </a:r>
            <a:r>
              <a:rPr lang="ru-RU" dirty="0" smtClean="0"/>
              <a:t> хребта для охраны уникальных ландшафтов северной тайги. Заповедник находится в бассейне Левой и Правой Буреи в </a:t>
            </a:r>
            <a:r>
              <a:rPr lang="ru-RU" dirty="0" err="1" smtClean="0"/>
              <a:t>Верхнебуреинском</a:t>
            </a:r>
            <a:r>
              <a:rPr lang="ru-RU" dirty="0" smtClean="0"/>
              <a:t> районе. В заповеднике произрастают и обитают «</a:t>
            </a:r>
            <a:r>
              <a:rPr lang="ru-RU" dirty="0" err="1" smtClean="0"/>
              <a:t>краснокнижные</a:t>
            </a:r>
            <a:r>
              <a:rPr lang="ru-RU" dirty="0" smtClean="0"/>
              <a:t>» растения и животные: лилия двурядная, </a:t>
            </a:r>
            <a:r>
              <a:rPr lang="ru-RU" dirty="0" err="1" smtClean="0"/>
              <a:t>родиола</a:t>
            </a:r>
            <a:r>
              <a:rPr lang="ru-RU" dirty="0" smtClean="0"/>
              <a:t> розовая, аполлон </a:t>
            </a:r>
            <a:r>
              <a:rPr lang="ru-RU" dirty="0" err="1" smtClean="0"/>
              <a:t>Эверсмана</a:t>
            </a:r>
            <a:r>
              <a:rPr lang="ru-RU" dirty="0" smtClean="0"/>
              <a:t>, калипсо луковичная, скопа, черный аист, дикуша, скопа и др.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Буреинский</a:t>
            </a:r>
            <a:r>
              <a:rPr lang="ru-RU" dirty="0" smtClean="0"/>
              <a:t> заповедник»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00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48883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8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«Комсомольский заповедник»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82341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	«Комсомольский»- создан 3 октября 1963 г. для охраны кедрово-широколиственной тайги Нижнего Приамурья. Находится на левом берегу Амура, в нижнем течении реки Горин. В заповеднике произрастают и обитают «</a:t>
            </a:r>
            <a:r>
              <a:rPr lang="ru-RU" dirty="0" err="1" smtClean="0"/>
              <a:t>краснокнижные</a:t>
            </a:r>
            <a:r>
              <a:rPr lang="ru-RU" dirty="0" smtClean="0"/>
              <a:t>» растения и животные: тис </a:t>
            </a:r>
            <a:r>
              <a:rPr lang="ru-RU" dirty="0" err="1" smtClean="0"/>
              <a:t>остроконецный</a:t>
            </a:r>
            <a:r>
              <a:rPr lang="ru-RU" dirty="0" smtClean="0"/>
              <a:t>, </a:t>
            </a:r>
            <a:r>
              <a:rPr lang="ru-RU" dirty="0" err="1" smtClean="0"/>
              <a:t>бородатка</a:t>
            </a:r>
            <a:r>
              <a:rPr lang="ru-RU" dirty="0" smtClean="0"/>
              <a:t> японская, чёрный журавль, мандаринка, дикуша, </a:t>
            </a:r>
            <a:r>
              <a:rPr lang="ru-RU" dirty="0" err="1" smtClean="0"/>
              <a:t>белоплечий</a:t>
            </a:r>
            <a:r>
              <a:rPr lang="ru-RU" dirty="0" smtClean="0"/>
              <a:t> орлан и орлан-белохвост и др. В бассейне р. Горин находятся нерестилища осенней кеты, отмечены заходы амурского тигра.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13666"/>
            <a:ext cx="6120679" cy="26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9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4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Болоньский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37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140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Candara</vt:lpstr>
      <vt:lpstr>Symbol</vt:lpstr>
      <vt:lpstr>Волна</vt:lpstr>
      <vt:lpstr>Заповедники  Хабаровского края</vt:lpstr>
      <vt:lpstr>Большехехцирский заповедник </vt:lpstr>
      <vt:lpstr>Презентация PowerPoint</vt:lpstr>
      <vt:lpstr>Презентация PowerPoint</vt:lpstr>
      <vt:lpstr>«Буреинский заповедник»</vt:lpstr>
      <vt:lpstr>Презентация PowerPoint</vt:lpstr>
      <vt:lpstr>«Комсомольский заповедник»</vt:lpstr>
      <vt:lpstr>Презентация PowerPoint</vt:lpstr>
      <vt:lpstr>Болоньский заповедник</vt:lpstr>
      <vt:lpstr>Презентация PowerPoint</vt:lpstr>
      <vt:lpstr>Презентация PowerPoint</vt:lpstr>
      <vt:lpstr>Презентация PowerPoint</vt:lpstr>
      <vt:lpstr>«Ботчинский заповедник»</vt:lpstr>
      <vt:lpstr>Презентация PowerPoint</vt:lpstr>
      <vt:lpstr>«Джугджурский заповедник»</vt:lpstr>
      <vt:lpstr>Презентация PowerPoint</vt:lpstr>
      <vt:lpstr>Национальный парк «Анюйский»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 Хабаровского края</dc:title>
  <dc:creator>Слава</dc:creator>
  <cp:lastModifiedBy>Компьютер</cp:lastModifiedBy>
  <cp:revision>11</cp:revision>
  <dcterms:created xsi:type="dcterms:W3CDTF">2016-07-17T05:24:47Z</dcterms:created>
  <dcterms:modified xsi:type="dcterms:W3CDTF">2017-09-05T12:27:53Z</dcterms:modified>
</cp:coreProperties>
</file>