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94466-25CA-42E6-A369-6917BB21E033}" type="datetimeFigureOut">
              <a:rPr lang="ru-RU" smtClean="0"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5315-1B99-4202-BA2B-567229E818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www\Desktop\осень\23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71866" y="-2286040"/>
            <a:ext cx="15240000" cy="1143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288" y="2000240"/>
            <a:ext cx="87327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Презентация на  тему  « Дары  осени» </a:t>
            </a:r>
          </a:p>
          <a:p>
            <a:r>
              <a:rPr lang="ru-RU" sz="3600" b="1" dirty="0" smtClean="0"/>
              <a:t>- поделки из природного материала.</a:t>
            </a:r>
          </a:p>
          <a:p>
            <a:r>
              <a:rPr lang="ru-RU" sz="3600" b="1" dirty="0" smtClean="0"/>
              <a:t>МБДОУ  д.сад «Теремок»  средняя группа.</a:t>
            </a:r>
          </a:p>
          <a:p>
            <a:pPr algn="ctr"/>
            <a:r>
              <a:rPr lang="ru-RU" sz="3600" b="1" dirty="0" smtClean="0"/>
              <a:t> Воспитатель  Мухина М.В.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www\Desktop\осень\Nature___Seasons___Autumn__040442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</p:spPr>
      </p:pic>
      <p:pic>
        <p:nvPicPr>
          <p:cNvPr id="10243" name="Picture 3" descr="G:\DCIM\101MSDCF\DSC01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317" y="1171738"/>
            <a:ext cx="6019365" cy="45145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3108" y="6442501"/>
            <a:ext cx="700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Синицын Ринат « Домик на опушке»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www\Desktop\осень\osen-les-derevya-listya-36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-285776"/>
            <a:ext cx="11772982" cy="7358114"/>
          </a:xfrm>
          <a:prstGeom prst="rect">
            <a:avLst/>
          </a:prstGeom>
          <a:noFill/>
        </p:spPr>
      </p:pic>
      <p:pic>
        <p:nvPicPr>
          <p:cNvPr id="11268" name="Picture 4" descr="G:\DCIM\101MSDCF\DSC0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00" y="1171575"/>
            <a:ext cx="6019800" cy="45148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71802" y="6215082"/>
            <a:ext cx="353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Иванов Никита « Поезд»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www\Desktop\осень\Red-Autumn-Leaves-Photography-HD-Wallpapers-for-Beckgroun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1333500"/>
            <a:ext cx="15240000" cy="9525000"/>
          </a:xfrm>
          <a:prstGeom prst="rect">
            <a:avLst/>
          </a:prstGeom>
          <a:noFill/>
        </p:spPr>
      </p:pic>
      <p:pic>
        <p:nvPicPr>
          <p:cNvPr id="5" name="Picture 2" descr="C:\Users\www\Desktop\осень\Red-Autumn-Leaves-Photography-HD-Wallpapers-for-Beckgroun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95600" y="-1181100"/>
            <a:ext cx="15240000" cy="9525000"/>
          </a:xfrm>
          <a:prstGeom prst="rect">
            <a:avLst/>
          </a:prstGeom>
          <a:noFill/>
        </p:spPr>
      </p:pic>
      <p:pic>
        <p:nvPicPr>
          <p:cNvPr id="6" name="Picture 2" descr="C:\Users\www\Desktop\осень\Red-Autumn-Leaves-Photography-HD-Wallpapers-for-Beckgroun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43200" y="-1028700"/>
            <a:ext cx="15240000" cy="9525000"/>
          </a:xfrm>
          <a:prstGeom prst="rect">
            <a:avLst/>
          </a:prstGeom>
          <a:noFill/>
        </p:spPr>
      </p:pic>
      <p:pic>
        <p:nvPicPr>
          <p:cNvPr id="12291" name="Picture 3" descr="G:\DCIM\101MSDCF\DSC01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0"/>
            <a:ext cx="7581900" cy="56864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86182" y="6072206"/>
            <a:ext cx="3600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Синицын Ринат» Птичка»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www\Desktop\осень\osennyaya_priroda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</p:spPr>
      </p:pic>
      <p:pic>
        <p:nvPicPr>
          <p:cNvPr id="13315" name="Picture 3" descr="G:\DCIM\101MSDCF\DSC01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00" y="1171575"/>
            <a:ext cx="6019800" cy="45148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28926" y="6072206"/>
            <a:ext cx="443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Коллективная работа «Зайчики»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www\Desktop\осень\Red-Autumn-Leaves-Photography-HD-Wallpapers-for-Beckgroun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1333500"/>
            <a:ext cx="15240000" cy="952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2928934"/>
            <a:ext cx="4172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www\Desktop\осень\101925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1668" y="0"/>
            <a:ext cx="11107476" cy="70723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3000372"/>
            <a:ext cx="6367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Одной из тем в средней группе по программе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«От рождения до школы»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Н.Е. </a:t>
            </a:r>
            <a:r>
              <a:rPr lang="ru-RU" sz="2400" b="1" dirty="0" err="1" smtClean="0">
                <a:solidFill>
                  <a:schemeClr val="bg1"/>
                </a:solidFill>
              </a:rPr>
              <a:t>Вераксы</a:t>
            </a:r>
            <a:r>
              <a:rPr lang="ru-RU" sz="2400" b="1" dirty="0" smtClean="0">
                <a:solidFill>
                  <a:schemeClr val="bg1"/>
                </a:solidFill>
              </a:rPr>
              <a:t> была тема  «Осень»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www\Desktop\осень\112037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2571744"/>
            <a:ext cx="678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Весь месяц мы расширяли представления детей об осени,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Вели сезонные  наблюдения.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www\Desktop\осень\1290445372_61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2928934"/>
            <a:ext cx="7251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качестве домашнего задания было предложено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Совместное творчество  родителей и  детей- сделать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Поделку из природного материала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www\Desktop\осень\138105235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14874" y="-2786106"/>
            <a:ext cx="18288000" cy="1143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3000372"/>
            <a:ext cx="764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Вот какие замечательные работы были представлены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выставке «Дары Осени».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www\Desktop\осень\artleo.com-349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14170" y="0"/>
            <a:ext cx="11658170" cy="7286652"/>
          </a:xfrm>
          <a:prstGeom prst="rect">
            <a:avLst/>
          </a:prstGeom>
          <a:noFill/>
        </p:spPr>
      </p:pic>
      <p:pic>
        <p:nvPicPr>
          <p:cNvPr id="6147" name="Picture 3" descr="G:\DCIM\101MSDCF\DSC01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14422"/>
            <a:ext cx="6019365" cy="45145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3042" y="6215082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Подкопаев</a:t>
            </a:r>
            <a:r>
              <a:rPr lang="ru-RU" sz="2400" b="1" dirty="0" smtClean="0">
                <a:solidFill>
                  <a:schemeClr val="bg1"/>
                </a:solidFill>
              </a:rPr>
              <a:t> Илья «Карета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www\Desktop\осень\autu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  <p:pic>
        <p:nvPicPr>
          <p:cNvPr id="7171" name="Picture 3" descr="G:\DCIM\101MSDCF\DSC01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317" y="1171738"/>
            <a:ext cx="6019365" cy="45145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57422" y="6396335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Бытова</a:t>
            </a:r>
            <a:r>
              <a:rPr lang="ru-RU" sz="2400" b="1" dirty="0" smtClean="0"/>
              <a:t> Алина. «Крокодил»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www\Desktop\осень\luxfon.com_16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0286" y="1"/>
            <a:ext cx="11317650" cy="7072337"/>
          </a:xfrm>
          <a:prstGeom prst="rect">
            <a:avLst/>
          </a:prstGeom>
          <a:noFill/>
        </p:spPr>
      </p:pic>
      <p:pic>
        <p:nvPicPr>
          <p:cNvPr id="8195" name="Picture 3" descr="G:\DCIM\101MSDCF\DSC01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317" y="1171738"/>
            <a:ext cx="6019365" cy="45145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85918" y="6357958"/>
            <a:ext cx="4731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Салькова Анна. «Семья  ежиков».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www\Desktop\осень\nastol.com.ua-314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28754" y="0"/>
            <a:ext cx="11314513" cy="7072338"/>
          </a:xfrm>
          <a:prstGeom prst="rect">
            <a:avLst/>
          </a:prstGeom>
          <a:noFill/>
        </p:spPr>
      </p:pic>
      <p:pic>
        <p:nvPicPr>
          <p:cNvPr id="9219" name="Picture 3" descr="G:\DCIM\101MSDCF\DSC01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317" y="1171738"/>
            <a:ext cx="6019365" cy="45145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6286520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Климова Света «Ежик»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140</Words>
  <Application>Microsoft Office PowerPoint</Application>
  <PresentationFormat>Экран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</dc:creator>
  <cp:lastModifiedBy>www</cp:lastModifiedBy>
  <cp:revision>18</cp:revision>
  <dcterms:created xsi:type="dcterms:W3CDTF">2015-09-26T07:47:39Z</dcterms:created>
  <dcterms:modified xsi:type="dcterms:W3CDTF">2015-09-26T11:05:33Z</dcterms:modified>
</cp:coreProperties>
</file>