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B45-D67A-4824-8CF5-957B4AB77AC3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FC1A-5707-4B88-A762-50381426E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creens-hd.ru/img/articles/Jun/09/e1afe27232f9128186f0c9a82229c3ee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МДОУ – детский сад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№ 10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«Капелька»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272808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«Шоколад. Вред 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польза?»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 ПРОЕКТА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456384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ФЕВРАЛЬ:</a:t>
            </a:r>
          </a:p>
          <a:p>
            <a:pPr marL="457200" indent="-457200">
              <a:buNone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НОД «Из истории создания конфет»;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«Обёртка для конфет»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Экскурсия к кабинет стоматолога;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</a:p>
          <a:p>
            <a:pPr marL="457200" indent="-457200"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заучивание шведской песенки «Пряничные человечки»;</a:t>
            </a:r>
          </a:p>
          <a:p>
            <a:pPr marL="457200" indent="-457200"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чтение «Маленький сладкий дом».</a:t>
            </a:r>
          </a:p>
          <a:p>
            <a:pPr marL="457200" indent="-457200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3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МАРТ:</a:t>
            </a:r>
          </a:p>
          <a:p>
            <a:pPr>
              <a:buNone/>
            </a:pPr>
            <a:endParaRPr lang="ru-RU" sz="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НОД «Печём пирог»;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 «Мамино сладкое блюдо»;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Оформление выставки «Вторая жизнь сладкой упаковки»;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Оформление папки для родителей «Медики о шоколаде»;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Сбор коллекции фантиков;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«шоколадного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сканворда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4968552" cy="1728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АПРЕЛЬ: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Подготовка к итоговому мероприятию;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Презентация проекта.</a:t>
            </a:r>
          </a:p>
        </p:txBody>
      </p:sp>
      <p:pic>
        <p:nvPicPr>
          <p:cNvPr id="1027" name="Picture 3" descr="C:\Users\Капельк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040091" cy="1993834"/>
          </a:xfrm>
          <a:prstGeom prst="rect">
            <a:avLst/>
          </a:prstGeom>
          <a:noFill/>
        </p:spPr>
      </p:pic>
      <p:pic>
        <p:nvPicPr>
          <p:cNvPr id="1028" name="Picture 4" descr="C:\Users\Капелька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655099" cy="2642807"/>
          </a:xfrm>
          <a:prstGeom prst="rect">
            <a:avLst/>
          </a:prstGeom>
          <a:noFill/>
        </p:spPr>
      </p:pic>
      <p:pic>
        <p:nvPicPr>
          <p:cNvPr id="1029" name="Picture 5" descr="C:\Users\Капелька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3470030" cy="210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701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800" dirty="0" smtClean="0"/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 подтвердилась.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Шоколад, действительно, вкусный и полезный продукт.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Его можно приготовить дома.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Выяснилось, что самый полезный шоколад –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тёмный шоколад,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т.к. в нём содержится большое количество какао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небольшое количество сахара.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Проектом предусмотрено проведение комплекса мероприятий, направленных на развитие познавательных и интеллектуальных интересов детей через познавательно-исследовательскую деятельность.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проекте представлены исследования: 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 истории возникновения шоколада;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 вредном и полезном влиянии шоколада на здоровье человека.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  ПРОЕКТА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309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ориентированный.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Продолжительность: краткосрочный (февраль-апрель 2017 г.);</a:t>
            </a:r>
          </a:p>
          <a:p>
            <a:pPr>
              <a:buNone/>
            </a:pPr>
            <a:endParaRPr lang="ru-RU" sz="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6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Участники проекта: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дети старшей группы;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- родители;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- воспитатели.</a:t>
            </a:r>
          </a:p>
          <a:p>
            <a:pPr>
              <a:buNone/>
            </a:pPr>
            <a:endParaRPr lang="ru-RU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6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Срок реализации: апрель 2017 г.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5338936" cy="410445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Конфеты –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любимое лакомство детей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взрослых.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Оказывается, шоколад –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давний спутник человека,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поэтому проследить его историю –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словно совершить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увлекательнейшее путешествие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историю человечества.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Капелька\Desktop\ШОКОЛАД\img201201181136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762192" cy="4140986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 ПРОЕКТА: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800" dirty="0" smtClean="0"/>
          </a:p>
          <a:p>
            <a:pPr algn="ctr"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Изучение, закрепление, расширение знаний детей о разнообразии конфет, о приносимой пользе и вреде шоколада на организм человека.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 ПРОЕКТА: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детей с историей создания, производством шоколада, показать его природное происхождение. 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с профессией мастера по изготовлению шоколадных конфет «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Шоколатье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с процессом создания сладостей.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любознательность, познавательную активность детей, трудовые навыки.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интерес, искать ответы на вопросы, высказывать догадки и предположения.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 детскую проектную деятельность исследовательского типа, поддерживать проявление инициативы детей в рассуждениях, в проведении поисковой деятельности; стимулировать речевую и познавательную активность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Воспитывать   уважение   к   труду  взрослых,  аккуратность,   желание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быть участником процесса изготовления конфет.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1"/>
            <a:ext cx="7416824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 всегда употребляли и будут употреблять сладости,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которые могут приносить как пользу,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 и вред организму человека.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Капелька\Desktop\ШОКОЛАД\8851188041_5019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4022403" cy="260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 РАБОТЫ  ПО  ПРОЕКТУ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-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 с детьми и родителями;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Занятия, экскурсии;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Чтение художественной литературы;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Практические действия детей;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Просмотр м/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Изготовление памяток для детей и родителей.</a:t>
            </a:r>
          </a:p>
          <a:p>
            <a:pPr>
              <a:buFontTx/>
              <a:buChar char="-"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icekraftjlt.com/photo/56b9278eb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ОЖИДАЕМЫЕ  РЕЗУЛЬТАТЫ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800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Образовательные: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Закрепление знаний о сладостях, их природном происхождении, производстве.</a:t>
            </a:r>
          </a:p>
          <a:p>
            <a:pPr>
              <a:buNone/>
            </a:pPr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Воспитательные: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любознательности, познавательной активности детей.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Выработка у детей привычки к здоровому образу жизни.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410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МДОУ – детский сад  комбинированного вида № 10  «Капелька»</vt:lpstr>
      <vt:lpstr>АННОТАЦИЯ</vt:lpstr>
      <vt:lpstr>ТИП  ПРОЕКТА</vt:lpstr>
      <vt:lpstr>АКТУАЛЬНОСТЬ:</vt:lpstr>
      <vt:lpstr>ЦЕЛЬ  ПРОЕКТА:</vt:lpstr>
      <vt:lpstr>ЗАДАЧИ  ПРОЕКТА:</vt:lpstr>
      <vt:lpstr>ГИПОТЕЗА</vt:lpstr>
      <vt:lpstr>ФОРМЫ  РАБОТЫ  ПО  ПРОЕКТУ</vt:lpstr>
      <vt:lpstr>ОЖИДАЕМЫЕ  РЕЗУЛЬТАТЫ</vt:lpstr>
      <vt:lpstr>МЕРОПРИЯТИЯ  ПРОЕКТА</vt:lpstr>
      <vt:lpstr>МЕРОПРИЯТИЯ  ПРОЕКТА</vt:lpstr>
      <vt:lpstr>МЕРОПРИЯТИЯ  ПРОЕКТА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Капелька</dc:creator>
  <cp:lastModifiedBy>Капелька</cp:lastModifiedBy>
  <cp:revision>59</cp:revision>
  <dcterms:created xsi:type="dcterms:W3CDTF">2017-02-09T06:12:49Z</dcterms:created>
  <dcterms:modified xsi:type="dcterms:W3CDTF">2017-06-19T07:18:30Z</dcterms:modified>
</cp:coreProperties>
</file>